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425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88342" y="3835617"/>
            <a:ext cx="13187680" cy="1360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3562350"/>
          </a:xfrm>
          <a:custGeom>
            <a:avLst/>
            <a:gdLst/>
            <a:ahLst/>
            <a:cxnLst/>
            <a:rect l="l" t="t" r="r" b="b"/>
            <a:pathLst>
              <a:path w="18288000" h="3562350">
                <a:moveTo>
                  <a:pt x="18288000" y="3562350"/>
                </a:moveTo>
                <a:lnTo>
                  <a:pt x="0" y="356235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3562350"/>
                </a:lnTo>
                <a:close/>
              </a:path>
            </a:pathLst>
          </a:custGeom>
          <a:solidFill>
            <a:srgbClr val="0425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6718396" y="572945"/>
            <a:ext cx="1000125" cy="941705"/>
          </a:xfrm>
          <a:custGeom>
            <a:avLst/>
            <a:gdLst/>
            <a:ahLst/>
            <a:cxnLst/>
            <a:rect l="l" t="t" r="r" b="b"/>
            <a:pathLst>
              <a:path w="1000125" h="941705">
                <a:moveTo>
                  <a:pt x="19115" y="38449"/>
                </a:moveTo>
                <a:lnTo>
                  <a:pt x="11716" y="36939"/>
                </a:lnTo>
                <a:lnTo>
                  <a:pt x="5635" y="32834"/>
                </a:lnTo>
                <a:lnTo>
                  <a:pt x="1515" y="26776"/>
                </a:lnTo>
                <a:lnTo>
                  <a:pt x="0" y="19404"/>
                </a:lnTo>
                <a:lnTo>
                  <a:pt x="1515" y="12032"/>
                </a:lnTo>
                <a:lnTo>
                  <a:pt x="5635" y="5974"/>
                </a:lnTo>
                <a:lnTo>
                  <a:pt x="11716" y="1869"/>
                </a:lnTo>
                <a:lnTo>
                  <a:pt x="19115" y="359"/>
                </a:lnTo>
                <a:lnTo>
                  <a:pt x="26666" y="1869"/>
                </a:lnTo>
                <a:lnTo>
                  <a:pt x="32730" y="5974"/>
                </a:lnTo>
                <a:lnTo>
                  <a:pt x="36765" y="12032"/>
                </a:lnTo>
                <a:lnTo>
                  <a:pt x="38230" y="19404"/>
                </a:lnTo>
                <a:lnTo>
                  <a:pt x="36714" y="26776"/>
                </a:lnTo>
                <a:lnTo>
                  <a:pt x="32595" y="32834"/>
                </a:lnTo>
                <a:lnTo>
                  <a:pt x="26514" y="36939"/>
                </a:lnTo>
                <a:lnTo>
                  <a:pt x="19115" y="38449"/>
                </a:lnTo>
                <a:close/>
              </a:path>
              <a:path w="1000125" h="941705">
                <a:moveTo>
                  <a:pt x="259680" y="38090"/>
                </a:moveTo>
                <a:lnTo>
                  <a:pt x="252280" y="36579"/>
                </a:lnTo>
                <a:lnTo>
                  <a:pt x="246200" y="32475"/>
                </a:lnTo>
                <a:lnTo>
                  <a:pt x="242080" y="26417"/>
                </a:lnTo>
                <a:lnTo>
                  <a:pt x="240564" y="19045"/>
                </a:lnTo>
                <a:lnTo>
                  <a:pt x="242080" y="11672"/>
                </a:lnTo>
                <a:lnTo>
                  <a:pt x="246200" y="5614"/>
                </a:lnTo>
                <a:lnTo>
                  <a:pt x="252280" y="1510"/>
                </a:lnTo>
                <a:lnTo>
                  <a:pt x="259680" y="0"/>
                </a:lnTo>
                <a:lnTo>
                  <a:pt x="267079" y="1510"/>
                </a:lnTo>
                <a:lnTo>
                  <a:pt x="273160" y="5614"/>
                </a:lnTo>
                <a:lnTo>
                  <a:pt x="277279" y="11672"/>
                </a:lnTo>
                <a:lnTo>
                  <a:pt x="278795" y="19045"/>
                </a:lnTo>
                <a:lnTo>
                  <a:pt x="277279" y="26417"/>
                </a:lnTo>
                <a:lnTo>
                  <a:pt x="273160" y="32475"/>
                </a:lnTo>
                <a:lnTo>
                  <a:pt x="267079" y="36579"/>
                </a:lnTo>
                <a:lnTo>
                  <a:pt x="259680" y="38090"/>
                </a:lnTo>
                <a:close/>
              </a:path>
              <a:path w="1000125" h="941705">
                <a:moveTo>
                  <a:pt x="499884" y="38090"/>
                </a:moveTo>
                <a:lnTo>
                  <a:pt x="492484" y="36579"/>
                </a:lnTo>
                <a:lnTo>
                  <a:pt x="486404" y="32475"/>
                </a:lnTo>
                <a:lnTo>
                  <a:pt x="482284" y="26417"/>
                </a:lnTo>
                <a:lnTo>
                  <a:pt x="480768" y="19045"/>
                </a:lnTo>
                <a:lnTo>
                  <a:pt x="482284" y="11672"/>
                </a:lnTo>
                <a:lnTo>
                  <a:pt x="486404" y="5614"/>
                </a:lnTo>
                <a:lnTo>
                  <a:pt x="492484" y="1510"/>
                </a:lnTo>
                <a:lnTo>
                  <a:pt x="499884" y="0"/>
                </a:lnTo>
                <a:lnTo>
                  <a:pt x="507435" y="1510"/>
                </a:lnTo>
                <a:lnTo>
                  <a:pt x="513499" y="5614"/>
                </a:lnTo>
                <a:lnTo>
                  <a:pt x="517534" y="11672"/>
                </a:lnTo>
                <a:lnTo>
                  <a:pt x="518999" y="19045"/>
                </a:lnTo>
                <a:lnTo>
                  <a:pt x="517483" y="26417"/>
                </a:lnTo>
                <a:lnTo>
                  <a:pt x="513364" y="32475"/>
                </a:lnTo>
                <a:lnTo>
                  <a:pt x="507283" y="36579"/>
                </a:lnTo>
                <a:lnTo>
                  <a:pt x="499884" y="38090"/>
                </a:lnTo>
                <a:close/>
              </a:path>
              <a:path w="1000125" h="941705">
                <a:moveTo>
                  <a:pt x="740448" y="38090"/>
                </a:moveTo>
                <a:lnTo>
                  <a:pt x="733049" y="36579"/>
                </a:lnTo>
                <a:lnTo>
                  <a:pt x="726969" y="32475"/>
                </a:lnTo>
                <a:lnTo>
                  <a:pt x="722849" y="26417"/>
                </a:lnTo>
                <a:lnTo>
                  <a:pt x="721333" y="19045"/>
                </a:lnTo>
                <a:lnTo>
                  <a:pt x="722849" y="11672"/>
                </a:lnTo>
                <a:lnTo>
                  <a:pt x="726969" y="5614"/>
                </a:lnTo>
                <a:lnTo>
                  <a:pt x="733049" y="1510"/>
                </a:lnTo>
                <a:lnTo>
                  <a:pt x="740448" y="0"/>
                </a:lnTo>
                <a:lnTo>
                  <a:pt x="747848" y="1510"/>
                </a:lnTo>
                <a:lnTo>
                  <a:pt x="753928" y="5614"/>
                </a:lnTo>
                <a:lnTo>
                  <a:pt x="758048" y="11672"/>
                </a:lnTo>
                <a:lnTo>
                  <a:pt x="759564" y="19045"/>
                </a:lnTo>
                <a:lnTo>
                  <a:pt x="758048" y="26417"/>
                </a:lnTo>
                <a:lnTo>
                  <a:pt x="753928" y="32475"/>
                </a:lnTo>
                <a:lnTo>
                  <a:pt x="747848" y="36579"/>
                </a:lnTo>
                <a:lnTo>
                  <a:pt x="740448" y="38090"/>
                </a:lnTo>
                <a:close/>
              </a:path>
              <a:path w="1000125" h="941705">
                <a:moveTo>
                  <a:pt x="980653" y="38449"/>
                </a:moveTo>
                <a:lnTo>
                  <a:pt x="973253" y="36939"/>
                </a:lnTo>
                <a:lnTo>
                  <a:pt x="967173" y="32834"/>
                </a:lnTo>
                <a:lnTo>
                  <a:pt x="963053" y="26776"/>
                </a:lnTo>
                <a:lnTo>
                  <a:pt x="961537" y="19404"/>
                </a:lnTo>
                <a:lnTo>
                  <a:pt x="963053" y="12032"/>
                </a:lnTo>
                <a:lnTo>
                  <a:pt x="967173" y="5974"/>
                </a:lnTo>
                <a:lnTo>
                  <a:pt x="973253" y="1869"/>
                </a:lnTo>
                <a:lnTo>
                  <a:pt x="980653" y="359"/>
                </a:lnTo>
                <a:lnTo>
                  <a:pt x="988052" y="1869"/>
                </a:lnTo>
                <a:lnTo>
                  <a:pt x="994132" y="5974"/>
                </a:lnTo>
                <a:lnTo>
                  <a:pt x="998252" y="12032"/>
                </a:lnTo>
                <a:lnTo>
                  <a:pt x="999768" y="19404"/>
                </a:lnTo>
                <a:lnTo>
                  <a:pt x="998252" y="26776"/>
                </a:lnTo>
                <a:lnTo>
                  <a:pt x="994132" y="32834"/>
                </a:lnTo>
                <a:lnTo>
                  <a:pt x="988052" y="36939"/>
                </a:lnTo>
                <a:lnTo>
                  <a:pt x="980653" y="38449"/>
                </a:lnTo>
                <a:close/>
              </a:path>
              <a:path w="1000125" h="941705">
                <a:moveTo>
                  <a:pt x="19115" y="259084"/>
                </a:moveTo>
                <a:lnTo>
                  <a:pt x="11716" y="257574"/>
                </a:lnTo>
                <a:lnTo>
                  <a:pt x="5635" y="253470"/>
                </a:lnTo>
                <a:lnTo>
                  <a:pt x="1515" y="247411"/>
                </a:lnTo>
                <a:lnTo>
                  <a:pt x="0" y="240039"/>
                </a:lnTo>
                <a:lnTo>
                  <a:pt x="1515" y="232667"/>
                </a:lnTo>
                <a:lnTo>
                  <a:pt x="5635" y="226609"/>
                </a:lnTo>
                <a:lnTo>
                  <a:pt x="11716" y="222505"/>
                </a:lnTo>
                <a:lnTo>
                  <a:pt x="19115" y="220994"/>
                </a:lnTo>
                <a:lnTo>
                  <a:pt x="26717" y="222505"/>
                </a:lnTo>
                <a:lnTo>
                  <a:pt x="32865" y="226609"/>
                </a:lnTo>
                <a:lnTo>
                  <a:pt x="36917" y="232667"/>
                </a:lnTo>
                <a:lnTo>
                  <a:pt x="38230" y="240039"/>
                </a:lnTo>
                <a:lnTo>
                  <a:pt x="36714" y="247411"/>
                </a:lnTo>
                <a:lnTo>
                  <a:pt x="32595" y="253470"/>
                </a:lnTo>
                <a:lnTo>
                  <a:pt x="26514" y="257574"/>
                </a:lnTo>
                <a:lnTo>
                  <a:pt x="19115" y="259084"/>
                </a:lnTo>
                <a:close/>
              </a:path>
              <a:path w="1000125" h="941705">
                <a:moveTo>
                  <a:pt x="259680" y="259084"/>
                </a:moveTo>
                <a:lnTo>
                  <a:pt x="252280" y="257574"/>
                </a:lnTo>
                <a:lnTo>
                  <a:pt x="246200" y="253470"/>
                </a:lnTo>
                <a:lnTo>
                  <a:pt x="242080" y="247411"/>
                </a:lnTo>
                <a:lnTo>
                  <a:pt x="240564" y="240039"/>
                </a:lnTo>
                <a:lnTo>
                  <a:pt x="242080" y="232667"/>
                </a:lnTo>
                <a:lnTo>
                  <a:pt x="246200" y="226609"/>
                </a:lnTo>
                <a:lnTo>
                  <a:pt x="252280" y="222505"/>
                </a:lnTo>
                <a:lnTo>
                  <a:pt x="259680" y="220994"/>
                </a:lnTo>
                <a:lnTo>
                  <a:pt x="267079" y="222505"/>
                </a:lnTo>
                <a:lnTo>
                  <a:pt x="273160" y="226609"/>
                </a:lnTo>
                <a:lnTo>
                  <a:pt x="277279" y="232667"/>
                </a:lnTo>
                <a:lnTo>
                  <a:pt x="278795" y="240039"/>
                </a:lnTo>
                <a:lnTo>
                  <a:pt x="277279" y="247411"/>
                </a:lnTo>
                <a:lnTo>
                  <a:pt x="273160" y="253470"/>
                </a:lnTo>
                <a:lnTo>
                  <a:pt x="267079" y="257574"/>
                </a:lnTo>
                <a:lnTo>
                  <a:pt x="259680" y="259084"/>
                </a:lnTo>
                <a:close/>
              </a:path>
              <a:path w="1000125" h="941705">
                <a:moveTo>
                  <a:pt x="499884" y="259084"/>
                </a:moveTo>
                <a:lnTo>
                  <a:pt x="492484" y="257574"/>
                </a:lnTo>
                <a:lnTo>
                  <a:pt x="486404" y="253470"/>
                </a:lnTo>
                <a:lnTo>
                  <a:pt x="482284" y="247411"/>
                </a:lnTo>
                <a:lnTo>
                  <a:pt x="480768" y="240039"/>
                </a:lnTo>
                <a:lnTo>
                  <a:pt x="482284" y="232667"/>
                </a:lnTo>
                <a:lnTo>
                  <a:pt x="486404" y="226609"/>
                </a:lnTo>
                <a:lnTo>
                  <a:pt x="492484" y="222505"/>
                </a:lnTo>
                <a:lnTo>
                  <a:pt x="499884" y="220994"/>
                </a:lnTo>
                <a:lnTo>
                  <a:pt x="507486" y="222505"/>
                </a:lnTo>
                <a:lnTo>
                  <a:pt x="513634" y="226609"/>
                </a:lnTo>
                <a:lnTo>
                  <a:pt x="517686" y="232667"/>
                </a:lnTo>
                <a:lnTo>
                  <a:pt x="518999" y="240039"/>
                </a:lnTo>
                <a:lnTo>
                  <a:pt x="517483" y="247411"/>
                </a:lnTo>
                <a:lnTo>
                  <a:pt x="513364" y="253470"/>
                </a:lnTo>
                <a:lnTo>
                  <a:pt x="507283" y="257574"/>
                </a:lnTo>
                <a:lnTo>
                  <a:pt x="499884" y="259084"/>
                </a:lnTo>
                <a:close/>
              </a:path>
              <a:path w="1000125" h="941705">
                <a:moveTo>
                  <a:pt x="740448" y="259084"/>
                </a:moveTo>
                <a:lnTo>
                  <a:pt x="733049" y="257574"/>
                </a:lnTo>
                <a:lnTo>
                  <a:pt x="726969" y="253470"/>
                </a:lnTo>
                <a:lnTo>
                  <a:pt x="722849" y="247411"/>
                </a:lnTo>
                <a:lnTo>
                  <a:pt x="721333" y="240039"/>
                </a:lnTo>
                <a:lnTo>
                  <a:pt x="722849" y="232667"/>
                </a:lnTo>
                <a:lnTo>
                  <a:pt x="726969" y="226609"/>
                </a:lnTo>
                <a:lnTo>
                  <a:pt x="733049" y="222505"/>
                </a:lnTo>
                <a:lnTo>
                  <a:pt x="740448" y="220994"/>
                </a:lnTo>
                <a:lnTo>
                  <a:pt x="748000" y="222505"/>
                </a:lnTo>
                <a:lnTo>
                  <a:pt x="754064" y="226609"/>
                </a:lnTo>
                <a:lnTo>
                  <a:pt x="758099" y="232667"/>
                </a:lnTo>
                <a:lnTo>
                  <a:pt x="759564" y="240039"/>
                </a:lnTo>
                <a:lnTo>
                  <a:pt x="758048" y="247411"/>
                </a:lnTo>
                <a:lnTo>
                  <a:pt x="753928" y="253470"/>
                </a:lnTo>
                <a:lnTo>
                  <a:pt x="747848" y="257574"/>
                </a:lnTo>
                <a:lnTo>
                  <a:pt x="740448" y="259084"/>
                </a:lnTo>
                <a:close/>
              </a:path>
              <a:path w="1000125" h="941705">
                <a:moveTo>
                  <a:pt x="981013" y="259084"/>
                </a:moveTo>
                <a:lnTo>
                  <a:pt x="973614" y="257574"/>
                </a:lnTo>
                <a:lnTo>
                  <a:pt x="967533" y="253470"/>
                </a:lnTo>
                <a:lnTo>
                  <a:pt x="963414" y="247411"/>
                </a:lnTo>
                <a:lnTo>
                  <a:pt x="961898" y="240039"/>
                </a:lnTo>
                <a:lnTo>
                  <a:pt x="963414" y="232667"/>
                </a:lnTo>
                <a:lnTo>
                  <a:pt x="967533" y="226609"/>
                </a:lnTo>
                <a:lnTo>
                  <a:pt x="973614" y="222505"/>
                </a:lnTo>
                <a:lnTo>
                  <a:pt x="981013" y="220994"/>
                </a:lnTo>
                <a:lnTo>
                  <a:pt x="988412" y="222505"/>
                </a:lnTo>
                <a:lnTo>
                  <a:pt x="994493" y="226609"/>
                </a:lnTo>
                <a:lnTo>
                  <a:pt x="998613" y="232667"/>
                </a:lnTo>
                <a:lnTo>
                  <a:pt x="1000129" y="240039"/>
                </a:lnTo>
                <a:lnTo>
                  <a:pt x="998613" y="247411"/>
                </a:lnTo>
                <a:lnTo>
                  <a:pt x="994493" y="253470"/>
                </a:lnTo>
                <a:lnTo>
                  <a:pt x="988412" y="257574"/>
                </a:lnTo>
                <a:lnTo>
                  <a:pt x="981013" y="259084"/>
                </a:lnTo>
                <a:close/>
              </a:path>
              <a:path w="1000125" h="941705">
                <a:moveTo>
                  <a:pt x="19115" y="486547"/>
                </a:moveTo>
                <a:lnTo>
                  <a:pt x="11716" y="485037"/>
                </a:lnTo>
                <a:lnTo>
                  <a:pt x="5635" y="480932"/>
                </a:lnTo>
                <a:lnTo>
                  <a:pt x="1515" y="474874"/>
                </a:lnTo>
                <a:lnTo>
                  <a:pt x="0" y="467502"/>
                </a:lnTo>
                <a:lnTo>
                  <a:pt x="1515" y="460130"/>
                </a:lnTo>
                <a:lnTo>
                  <a:pt x="5635" y="454072"/>
                </a:lnTo>
                <a:lnTo>
                  <a:pt x="11716" y="449967"/>
                </a:lnTo>
                <a:lnTo>
                  <a:pt x="19115" y="448457"/>
                </a:lnTo>
                <a:lnTo>
                  <a:pt x="26717" y="449967"/>
                </a:lnTo>
                <a:lnTo>
                  <a:pt x="32865" y="454072"/>
                </a:lnTo>
                <a:lnTo>
                  <a:pt x="36917" y="460130"/>
                </a:lnTo>
                <a:lnTo>
                  <a:pt x="38230" y="467502"/>
                </a:lnTo>
                <a:lnTo>
                  <a:pt x="36714" y="474874"/>
                </a:lnTo>
                <a:lnTo>
                  <a:pt x="32595" y="480932"/>
                </a:lnTo>
                <a:lnTo>
                  <a:pt x="26514" y="485037"/>
                </a:lnTo>
                <a:lnTo>
                  <a:pt x="19115" y="486547"/>
                </a:lnTo>
                <a:close/>
              </a:path>
              <a:path w="1000125" h="941705">
                <a:moveTo>
                  <a:pt x="259680" y="486547"/>
                </a:moveTo>
                <a:lnTo>
                  <a:pt x="252280" y="485037"/>
                </a:lnTo>
                <a:lnTo>
                  <a:pt x="246200" y="480932"/>
                </a:lnTo>
                <a:lnTo>
                  <a:pt x="242080" y="474874"/>
                </a:lnTo>
                <a:lnTo>
                  <a:pt x="240564" y="467502"/>
                </a:lnTo>
                <a:lnTo>
                  <a:pt x="242080" y="460130"/>
                </a:lnTo>
                <a:lnTo>
                  <a:pt x="246200" y="454072"/>
                </a:lnTo>
                <a:lnTo>
                  <a:pt x="252280" y="449967"/>
                </a:lnTo>
                <a:lnTo>
                  <a:pt x="259680" y="448457"/>
                </a:lnTo>
                <a:lnTo>
                  <a:pt x="267079" y="449967"/>
                </a:lnTo>
                <a:lnTo>
                  <a:pt x="273160" y="454072"/>
                </a:lnTo>
                <a:lnTo>
                  <a:pt x="277279" y="460130"/>
                </a:lnTo>
                <a:lnTo>
                  <a:pt x="278795" y="467502"/>
                </a:lnTo>
                <a:lnTo>
                  <a:pt x="277279" y="474874"/>
                </a:lnTo>
                <a:lnTo>
                  <a:pt x="273160" y="480932"/>
                </a:lnTo>
                <a:lnTo>
                  <a:pt x="267079" y="485037"/>
                </a:lnTo>
                <a:lnTo>
                  <a:pt x="259680" y="486547"/>
                </a:lnTo>
                <a:close/>
              </a:path>
              <a:path w="1000125" h="941705">
                <a:moveTo>
                  <a:pt x="500244" y="486547"/>
                </a:moveTo>
                <a:lnTo>
                  <a:pt x="492845" y="485037"/>
                </a:lnTo>
                <a:lnTo>
                  <a:pt x="486764" y="480932"/>
                </a:lnTo>
                <a:lnTo>
                  <a:pt x="482645" y="474874"/>
                </a:lnTo>
                <a:lnTo>
                  <a:pt x="481129" y="467502"/>
                </a:lnTo>
                <a:lnTo>
                  <a:pt x="482645" y="460130"/>
                </a:lnTo>
                <a:lnTo>
                  <a:pt x="486764" y="454072"/>
                </a:lnTo>
                <a:lnTo>
                  <a:pt x="492845" y="449967"/>
                </a:lnTo>
                <a:lnTo>
                  <a:pt x="500244" y="448457"/>
                </a:lnTo>
                <a:lnTo>
                  <a:pt x="507644" y="449967"/>
                </a:lnTo>
                <a:lnTo>
                  <a:pt x="513724" y="454072"/>
                </a:lnTo>
                <a:lnTo>
                  <a:pt x="517844" y="460130"/>
                </a:lnTo>
                <a:lnTo>
                  <a:pt x="519360" y="467502"/>
                </a:lnTo>
                <a:lnTo>
                  <a:pt x="517844" y="474874"/>
                </a:lnTo>
                <a:lnTo>
                  <a:pt x="513724" y="480932"/>
                </a:lnTo>
                <a:lnTo>
                  <a:pt x="507644" y="485037"/>
                </a:lnTo>
                <a:lnTo>
                  <a:pt x="500244" y="486547"/>
                </a:lnTo>
                <a:close/>
              </a:path>
              <a:path w="1000125" h="941705">
                <a:moveTo>
                  <a:pt x="740448" y="486547"/>
                </a:moveTo>
                <a:lnTo>
                  <a:pt x="733049" y="485037"/>
                </a:lnTo>
                <a:lnTo>
                  <a:pt x="726969" y="480932"/>
                </a:lnTo>
                <a:lnTo>
                  <a:pt x="722849" y="474874"/>
                </a:lnTo>
                <a:lnTo>
                  <a:pt x="721333" y="467502"/>
                </a:lnTo>
                <a:lnTo>
                  <a:pt x="722849" y="460130"/>
                </a:lnTo>
                <a:lnTo>
                  <a:pt x="726969" y="454072"/>
                </a:lnTo>
                <a:lnTo>
                  <a:pt x="733049" y="449967"/>
                </a:lnTo>
                <a:lnTo>
                  <a:pt x="740448" y="448457"/>
                </a:lnTo>
                <a:lnTo>
                  <a:pt x="748000" y="449967"/>
                </a:lnTo>
                <a:lnTo>
                  <a:pt x="754064" y="454072"/>
                </a:lnTo>
                <a:lnTo>
                  <a:pt x="758099" y="460130"/>
                </a:lnTo>
                <a:lnTo>
                  <a:pt x="759564" y="467502"/>
                </a:lnTo>
                <a:lnTo>
                  <a:pt x="758048" y="474874"/>
                </a:lnTo>
                <a:lnTo>
                  <a:pt x="753928" y="480932"/>
                </a:lnTo>
                <a:lnTo>
                  <a:pt x="747848" y="485037"/>
                </a:lnTo>
                <a:lnTo>
                  <a:pt x="740448" y="486547"/>
                </a:lnTo>
                <a:close/>
              </a:path>
              <a:path w="1000125" h="941705">
                <a:moveTo>
                  <a:pt x="981013" y="486547"/>
                </a:moveTo>
                <a:lnTo>
                  <a:pt x="973614" y="485037"/>
                </a:lnTo>
                <a:lnTo>
                  <a:pt x="967533" y="480932"/>
                </a:lnTo>
                <a:lnTo>
                  <a:pt x="963414" y="474874"/>
                </a:lnTo>
                <a:lnTo>
                  <a:pt x="961898" y="467502"/>
                </a:lnTo>
                <a:lnTo>
                  <a:pt x="963414" y="460130"/>
                </a:lnTo>
                <a:lnTo>
                  <a:pt x="967533" y="454072"/>
                </a:lnTo>
                <a:lnTo>
                  <a:pt x="973614" y="449967"/>
                </a:lnTo>
                <a:lnTo>
                  <a:pt x="981013" y="448457"/>
                </a:lnTo>
                <a:lnTo>
                  <a:pt x="988412" y="449967"/>
                </a:lnTo>
                <a:lnTo>
                  <a:pt x="994493" y="454072"/>
                </a:lnTo>
                <a:lnTo>
                  <a:pt x="998613" y="460130"/>
                </a:lnTo>
                <a:lnTo>
                  <a:pt x="1000129" y="467502"/>
                </a:lnTo>
                <a:lnTo>
                  <a:pt x="998613" y="474874"/>
                </a:lnTo>
                <a:lnTo>
                  <a:pt x="994493" y="480932"/>
                </a:lnTo>
                <a:lnTo>
                  <a:pt x="988412" y="485037"/>
                </a:lnTo>
                <a:lnTo>
                  <a:pt x="981013" y="486547"/>
                </a:lnTo>
                <a:close/>
              </a:path>
              <a:path w="1000125" h="941705">
                <a:moveTo>
                  <a:pt x="19476" y="707542"/>
                </a:moveTo>
                <a:lnTo>
                  <a:pt x="12076" y="706031"/>
                </a:lnTo>
                <a:lnTo>
                  <a:pt x="5996" y="701927"/>
                </a:lnTo>
                <a:lnTo>
                  <a:pt x="1876" y="695869"/>
                </a:lnTo>
                <a:lnTo>
                  <a:pt x="360" y="688497"/>
                </a:lnTo>
                <a:lnTo>
                  <a:pt x="1876" y="681125"/>
                </a:lnTo>
                <a:lnTo>
                  <a:pt x="5996" y="675066"/>
                </a:lnTo>
                <a:lnTo>
                  <a:pt x="12076" y="670962"/>
                </a:lnTo>
                <a:lnTo>
                  <a:pt x="19476" y="669452"/>
                </a:lnTo>
                <a:lnTo>
                  <a:pt x="26875" y="670962"/>
                </a:lnTo>
                <a:lnTo>
                  <a:pt x="32955" y="675066"/>
                </a:lnTo>
                <a:lnTo>
                  <a:pt x="37075" y="681125"/>
                </a:lnTo>
                <a:lnTo>
                  <a:pt x="38591" y="688497"/>
                </a:lnTo>
                <a:lnTo>
                  <a:pt x="37075" y="695869"/>
                </a:lnTo>
                <a:lnTo>
                  <a:pt x="32955" y="701927"/>
                </a:lnTo>
                <a:lnTo>
                  <a:pt x="26875" y="706031"/>
                </a:lnTo>
                <a:lnTo>
                  <a:pt x="19476" y="707542"/>
                </a:lnTo>
                <a:close/>
              </a:path>
              <a:path w="1000125" h="941705">
                <a:moveTo>
                  <a:pt x="259680" y="707542"/>
                </a:moveTo>
                <a:lnTo>
                  <a:pt x="252280" y="706031"/>
                </a:lnTo>
                <a:lnTo>
                  <a:pt x="246200" y="701927"/>
                </a:lnTo>
                <a:lnTo>
                  <a:pt x="242080" y="695869"/>
                </a:lnTo>
                <a:lnTo>
                  <a:pt x="240564" y="688497"/>
                </a:lnTo>
                <a:lnTo>
                  <a:pt x="242080" y="681125"/>
                </a:lnTo>
                <a:lnTo>
                  <a:pt x="246200" y="675066"/>
                </a:lnTo>
                <a:lnTo>
                  <a:pt x="252280" y="670962"/>
                </a:lnTo>
                <a:lnTo>
                  <a:pt x="259680" y="669452"/>
                </a:lnTo>
                <a:lnTo>
                  <a:pt x="267231" y="670962"/>
                </a:lnTo>
                <a:lnTo>
                  <a:pt x="273295" y="675066"/>
                </a:lnTo>
                <a:lnTo>
                  <a:pt x="277330" y="681125"/>
                </a:lnTo>
                <a:lnTo>
                  <a:pt x="278795" y="688497"/>
                </a:lnTo>
                <a:lnTo>
                  <a:pt x="277279" y="695869"/>
                </a:lnTo>
                <a:lnTo>
                  <a:pt x="273160" y="701927"/>
                </a:lnTo>
                <a:lnTo>
                  <a:pt x="267079" y="706031"/>
                </a:lnTo>
                <a:lnTo>
                  <a:pt x="259680" y="707542"/>
                </a:lnTo>
                <a:close/>
              </a:path>
              <a:path w="1000125" h="941705">
                <a:moveTo>
                  <a:pt x="500244" y="707542"/>
                </a:moveTo>
                <a:lnTo>
                  <a:pt x="492845" y="706031"/>
                </a:lnTo>
                <a:lnTo>
                  <a:pt x="486764" y="701927"/>
                </a:lnTo>
                <a:lnTo>
                  <a:pt x="482645" y="695869"/>
                </a:lnTo>
                <a:lnTo>
                  <a:pt x="481129" y="688497"/>
                </a:lnTo>
                <a:lnTo>
                  <a:pt x="482645" y="681125"/>
                </a:lnTo>
                <a:lnTo>
                  <a:pt x="486764" y="675066"/>
                </a:lnTo>
                <a:lnTo>
                  <a:pt x="492845" y="670962"/>
                </a:lnTo>
                <a:lnTo>
                  <a:pt x="500244" y="669452"/>
                </a:lnTo>
                <a:lnTo>
                  <a:pt x="507644" y="670962"/>
                </a:lnTo>
                <a:lnTo>
                  <a:pt x="513724" y="675066"/>
                </a:lnTo>
                <a:lnTo>
                  <a:pt x="517844" y="681125"/>
                </a:lnTo>
                <a:lnTo>
                  <a:pt x="519360" y="688497"/>
                </a:lnTo>
                <a:lnTo>
                  <a:pt x="517844" y="695869"/>
                </a:lnTo>
                <a:lnTo>
                  <a:pt x="513724" y="701927"/>
                </a:lnTo>
                <a:lnTo>
                  <a:pt x="507644" y="706031"/>
                </a:lnTo>
                <a:lnTo>
                  <a:pt x="500244" y="707542"/>
                </a:lnTo>
                <a:close/>
              </a:path>
              <a:path w="1000125" h="941705">
                <a:moveTo>
                  <a:pt x="740448" y="707542"/>
                </a:moveTo>
                <a:lnTo>
                  <a:pt x="733049" y="706031"/>
                </a:lnTo>
                <a:lnTo>
                  <a:pt x="726969" y="701927"/>
                </a:lnTo>
                <a:lnTo>
                  <a:pt x="722849" y="695869"/>
                </a:lnTo>
                <a:lnTo>
                  <a:pt x="721333" y="688497"/>
                </a:lnTo>
                <a:lnTo>
                  <a:pt x="722849" y="681125"/>
                </a:lnTo>
                <a:lnTo>
                  <a:pt x="726969" y="675066"/>
                </a:lnTo>
                <a:lnTo>
                  <a:pt x="733049" y="670962"/>
                </a:lnTo>
                <a:lnTo>
                  <a:pt x="740448" y="669452"/>
                </a:lnTo>
                <a:lnTo>
                  <a:pt x="748051" y="670962"/>
                </a:lnTo>
                <a:lnTo>
                  <a:pt x="754199" y="675066"/>
                </a:lnTo>
                <a:lnTo>
                  <a:pt x="758251" y="681125"/>
                </a:lnTo>
                <a:lnTo>
                  <a:pt x="759564" y="688497"/>
                </a:lnTo>
                <a:lnTo>
                  <a:pt x="758048" y="695869"/>
                </a:lnTo>
                <a:lnTo>
                  <a:pt x="753928" y="701927"/>
                </a:lnTo>
                <a:lnTo>
                  <a:pt x="747848" y="706031"/>
                </a:lnTo>
                <a:lnTo>
                  <a:pt x="740448" y="707542"/>
                </a:lnTo>
                <a:close/>
              </a:path>
              <a:path w="1000125" h="941705">
                <a:moveTo>
                  <a:pt x="981013" y="707542"/>
                </a:moveTo>
                <a:lnTo>
                  <a:pt x="973614" y="706031"/>
                </a:lnTo>
                <a:lnTo>
                  <a:pt x="967533" y="701927"/>
                </a:lnTo>
                <a:lnTo>
                  <a:pt x="963414" y="695869"/>
                </a:lnTo>
                <a:lnTo>
                  <a:pt x="961898" y="688497"/>
                </a:lnTo>
                <a:lnTo>
                  <a:pt x="963414" y="681125"/>
                </a:lnTo>
                <a:lnTo>
                  <a:pt x="967533" y="675066"/>
                </a:lnTo>
                <a:lnTo>
                  <a:pt x="973614" y="670962"/>
                </a:lnTo>
                <a:lnTo>
                  <a:pt x="981013" y="669452"/>
                </a:lnTo>
                <a:lnTo>
                  <a:pt x="988412" y="670962"/>
                </a:lnTo>
                <a:lnTo>
                  <a:pt x="994493" y="675066"/>
                </a:lnTo>
                <a:lnTo>
                  <a:pt x="998613" y="681125"/>
                </a:lnTo>
                <a:lnTo>
                  <a:pt x="1000129" y="688497"/>
                </a:lnTo>
                <a:lnTo>
                  <a:pt x="998613" y="695869"/>
                </a:lnTo>
                <a:lnTo>
                  <a:pt x="994493" y="701927"/>
                </a:lnTo>
                <a:lnTo>
                  <a:pt x="988412" y="706031"/>
                </a:lnTo>
                <a:lnTo>
                  <a:pt x="981013" y="707542"/>
                </a:lnTo>
                <a:close/>
              </a:path>
              <a:path w="1000125" h="941705">
                <a:moveTo>
                  <a:pt x="19476" y="941473"/>
                </a:moveTo>
                <a:lnTo>
                  <a:pt x="12076" y="939962"/>
                </a:lnTo>
                <a:lnTo>
                  <a:pt x="5996" y="935858"/>
                </a:lnTo>
                <a:lnTo>
                  <a:pt x="1876" y="929800"/>
                </a:lnTo>
                <a:lnTo>
                  <a:pt x="360" y="922428"/>
                </a:lnTo>
                <a:lnTo>
                  <a:pt x="1876" y="915056"/>
                </a:lnTo>
                <a:lnTo>
                  <a:pt x="5996" y="908997"/>
                </a:lnTo>
                <a:lnTo>
                  <a:pt x="12076" y="904893"/>
                </a:lnTo>
                <a:lnTo>
                  <a:pt x="19476" y="903383"/>
                </a:lnTo>
                <a:lnTo>
                  <a:pt x="26875" y="904893"/>
                </a:lnTo>
                <a:lnTo>
                  <a:pt x="32955" y="908997"/>
                </a:lnTo>
                <a:lnTo>
                  <a:pt x="37075" y="915056"/>
                </a:lnTo>
                <a:lnTo>
                  <a:pt x="38591" y="922428"/>
                </a:lnTo>
                <a:lnTo>
                  <a:pt x="37075" y="929800"/>
                </a:lnTo>
                <a:lnTo>
                  <a:pt x="32955" y="935858"/>
                </a:lnTo>
                <a:lnTo>
                  <a:pt x="26875" y="939962"/>
                </a:lnTo>
                <a:lnTo>
                  <a:pt x="19476" y="941473"/>
                </a:lnTo>
                <a:close/>
              </a:path>
              <a:path w="1000125" h="941705">
                <a:moveTo>
                  <a:pt x="259680" y="941473"/>
                </a:moveTo>
                <a:lnTo>
                  <a:pt x="252280" y="939962"/>
                </a:lnTo>
                <a:lnTo>
                  <a:pt x="246200" y="935858"/>
                </a:lnTo>
                <a:lnTo>
                  <a:pt x="242080" y="929800"/>
                </a:lnTo>
                <a:lnTo>
                  <a:pt x="240564" y="922428"/>
                </a:lnTo>
                <a:lnTo>
                  <a:pt x="242080" y="915056"/>
                </a:lnTo>
                <a:lnTo>
                  <a:pt x="246200" y="908997"/>
                </a:lnTo>
                <a:lnTo>
                  <a:pt x="252280" y="904893"/>
                </a:lnTo>
                <a:lnTo>
                  <a:pt x="259680" y="903383"/>
                </a:lnTo>
                <a:lnTo>
                  <a:pt x="267282" y="904893"/>
                </a:lnTo>
                <a:lnTo>
                  <a:pt x="273430" y="908997"/>
                </a:lnTo>
                <a:lnTo>
                  <a:pt x="277482" y="915056"/>
                </a:lnTo>
                <a:lnTo>
                  <a:pt x="278795" y="922428"/>
                </a:lnTo>
                <a:lnTo>
                  <a:pt x="277279" y="929800"/>
                </a:lnTo>
                <a:lnTo>
                  <a:pt x="273160" y="935858"/>
                </a:lnTo>
                <a:lnTo>
                  <a:pt x="267079" y="939962"/>
                </a:lnTo>
                <a:lnTo>
                  <a:pt x="259680" y="941473"/>
                </a:lnTo>
                <a:close/>
              </a:path>
              <a:path w="1000125" h="941705">
                <a:moveTo>
                  <a:pt x="500244" y="941473"/>
                </a:moveTo>
                <a:lnTo>
                  <a:pt x="492845" y="939962"/>
                </a:lnTo>
                <a:lnTo>
                  <a:pt x="486764" y="935858"/>
                </a:lnTo>
                <a:lnTo>
                  <a:pt x="482645" y="929800"/>
                </a:lnTo>
                <a:lnTo>
                  <a:pt x="481129" y="922428"/>
                </a:lnTo>
                <a:lnTo>
                  <a:pt x="482645" y="915056"/>
                </a:lnTo>
                <a:lnTo>
                  <a:pt x="486764" y="908997"/>
                </a:lnTo>
                <a:lnTo>
                  <a:pt x="492845" y="904893"/>
                </a:lnTo>
                <a:lnTo>
                  <a:pt x="500244" y="903383"/>
                </a:lnTo>
                <a:lnTo>
                  <a:pt x="507644" y="904893"/>
                </a:lnTo>
                <a:lnTo>
                  <a:pt x="513724" y="908997"/>
                </a:lnTo>
                <a:lnTo>
                  <a:pt x="517844" y="915056"/>
                </a:lnTo>
                <a:lnTo>
                  <a:pt x="519360" y="922428"/>
                </a:lnTo>
                <a:lnTo>
                  <a:pt x="517844" y="929800"/>
                </a:lnTo>
                <a:lnTo>
                  <a:pt x="513724" y="935858"/>
                </a:lnTo>
                <a:lnTo>
                  <a:pt x="507644" y="939962"/>
                </a:lnTo>
                <a:lnTo>
                  <a:pt x="500244" y="941473"/>
                </a:lnTo>
                <a:close/>
              </a:path>
              <a:path w="1000125" h="941705">
                <a:moveTo>
                  <a:pt x="740448" y="941473"/>
                </a:moveTo>
                <a:lnTo>
                  <a:pt x="733049" y="939962"/>
                </a:lnTo>
                <a:lnTo>
                  <a:pt x="726969" y="935858"/>
                </a:lnTo>
                <a:lnTo>
                  <a:pt x="722849" y="929800"/>
                </a:lnTo>
                <a:lnTo>
                  <a:pt x="721333" y="922428"/>
                </a:lnTo>
                <a:lnTo>
                  <a:pt x="722849" y="915056"/>
                </a:lnTo>
                <a:lnTo>
                  <a:pt x="726969" y="908997"/>
                </a:lnTo>
                <a:lnTo>
                  <a:pt x="733049" y="904893"/>
                </a:lnTo>
                <a:lnTo>
                  <a:pt x="740448" y="903383"/>
                </a:lnTo>
                <a:lnTo>
                  <a:pt x="748051" y="904893"/>
                </a:lnTo>
                <a:lnTo>
                  <a:pt x="754199" y="908997"/>
                </a:lnTo>
                <a:lnTo>
                  <a:pt x="758251" y="915056"/>
                </a:lnTo>
                <a:lnTo>
                  <a:pt x="759564" y="922428"/>
                </a:lnTo>
                <a:lnTo>
                  <a:pt x="758048" y="929800"/>
                </a:lnTo>
                <a:lnTo>
                  <a:pt x="753928" y="935858"/>
                </a:lnTo>
                <a:lnTo>
                  <a:pt x="747848" y="939962"/>
                </a:lnTo>
                <a:lnTo>
                  <a:pt x="740448" y="941473"/>
                </a:lnTo>
                <a:close/>
              </a:path>
              <a:path w="1000125" h="941705">
                <a:moveTo>
                  <a:pt x="981013" y="941473"/>
                </a:moveTo>
                <a:lnTo>
                  <a:pt x="973614" y="939962"/>
                </a:lnTo>
                <a:lnTo>
                  <a:pt x="967533" y="935858"/>
                </a:lnTo>
                <a:lnTo>
                  <a:pt x="963414" y="929800"/>
                </a:lnTo>
                <a:lnTo>
                  <a:pt x="961898" y="922428"/>
                </a:lnTo>
                <a:lnTo>
                  <a:pt x="963414" y="915056"/>
                </a:lnTo>
                <a:lnTo>
                  <a:pt x="967533" y="908997"/>
                </a:lnTo>
                <a:lnTo>
                  <a:pt x="973614" y="904893"/>
                </a:lnTo>
                <a:lnTo>
                  <a:pt x="981013" y="903383"/>
                </a:lnTo>
                <a:lnTo>
                  <a:pt x="988412" y="904893"/>
                </a:lnTo>
                <a:lnTo>
                  <a:pt x="994493" y="908997"/>
                </a:lnTo>
                <a:lnTo>
                  <a:pt x="998613" y="915056"/>
                </a:lnTo>
                <a:lnTo>
                  <a:pt x="1000129" y="922428"/>
                </a:lnTo>
                <a:lnTo>
                  <a:pt x="998613" y="929800"/>
                </a:lnTo>
                <a:lnTo>
                  <a:pt x="994493" y="935858"/>
                </a:lnTo>
                <a:lnTo>
                  <a:pt x="988412" y="939962"/>
                </a:lnTo>
                <a:lnTo>
                  <a:pt x="981013" y="9414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771140" cy="10287000"/>
          </a:xfrm>
          <a:custGeom>
            <a:avLst/>
            <a:gdLst/>
            <a:ahLst/>
            <a:cxnLst/>
            <a:rect l="l" t="t" r="r" b="b"/>
            <a:pathLst>
              <a:path w="2771140" h="10287000">
                <a:moveTo>
                  <a:pt x="0" y="10287000"/>
                </a:moveTo>
                <a:lnTo>
                  <a:pt x="0" y="0"/>
                </a:lnTo>
                <a:lnTo>
                  <a:pt x="2770586" y="0"/>
                </a:lnTo>
                <a:lnTo>
                  <a:pt x="2770586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632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2187575" cy="9712960"/>
          </a:xfrm>
          <a:custGeom>
            <a:avLst/>
            <a:gdLst/>
            <a:ahLst/>
            <a:cxnLst/>
            <a:rect l="l" t="t" r="r" b="b"/>
            <a:pathLst>
              <a:path w="2187575" h="9712960">
                <a:moveTo>
                  <a:pt x="143154" y="1990725"/>
                </a:moveTo>
                <a:lnTo>
                  <a:pt x="137629" y="1985200"/>
                </a:lnTo>
                <a:lnTo>
                  <a:pt x="97142" y="1985149"/>
                </a:lnTo>
                <a:lnTo>
                  <a:pt x="64020" y="1984743"/>
                </a:lnTo>
                <a:lnTo>
                  <a:pt x="30899" y="1983651"/>
                </a:lnTo>
                <a:lnTo>
                  <a:pt x="0" y="1981669"/>
                </a:lnTo>
                <a:lnTo>
                  <a:pt x="0" y="2003691"/>
                </a:lnTo>
                <a:lnTo>
                  <a:pt x="64020" y="2006142"/>
                </a:lnTo>
                <a:lnTo>
                  <a:pt x="97142" y="2006968"/>
                </a:lnTo>
                <a:lnTo>
                  <a:pt x="130060" y="2007285"/>
                </a:lnTo>
                <a:lnTo>
                  <a:pt x="137629" y="2007285"/>
                </a:lnTo>
                <a:lnTo>
                  <a:pt x="143154" y="2001761"/>
                </a:lnTo>
                <a:lnTo>
                  <a:pt x="143154" y="1990725"/>
                </a:lnTo>
                <a:close/>
              </a:path>
              <a:path w="2187575" h="9712960">
                <a:moveTo>
                  <a:pt x="411835" y="1977847"/>
                </a:moveTo>
                <a:lnTo>
                  <a:pt x="409994" y="1972322"/>
                </a:lnTo>
                <a:lnTo>
                  <a:pt x="404469" y="1968639"/>
                </a:lnTo>
                <a:lnTo>
                  <a:pt x="398945" y="1968639"/>
                </a:lnTo>
                <a:lnTo>
                  <a:pt x="365823" y="1972462"/>
                </a:lnTo>
                <a:lnTo>
                  <a:pt x="332701" y="1975777"/>
                </a:lnTo>
                <a:lnTo>
                  <a:pt x="266446" y="1981517"/>
                </a:lnTo>
                <a:lnTo>
                  <a:pt x="259092" y="1981517"/>
                </a:lnTo>
                <a:lnTo>
                  <a:pt x="255409" y="1987042"/>
                </a:lnTo>
                <a:lnTo>
                  <a:pt x="255409" y="1999919"/>
                </a:lnTo>
                <a:lnTo>
                  <a:pt x="260934" y="2003602"/>
                </a:lnTo>
                <a:lnTo>
                  <a:pt x="266446" y="2003602"/>
                </a:lnTo>
                <a:lnTo>
                  <a:pt x="368147" y="1994547"/>
                </a:lnTo>
                <a:lnTo>
                  <a:pt x="402628" y="1990725"/>
                </a:lnTo>
                <a:lnTo>
                  <a:pt x="408152" y="1988883"/>
                </a:lnTo>
                <a:lnTo>
                  <a:pt x="411835" y="1983359"/>
                </a:lnTo>
                <a:lnTo>
                  <a:pt x="411835" y="1977847"/>
                </a:lnTo>
                <a:close/>
              </a:path>
              <a:path w="2187575" h="9712960">
                <a:moveTo>
                  <a:pt x="673150" y="1929993"/>
                </a:moveTo>
                <a:lnTo>
                  <a:pt x="671309" y="1924481"/>
                </a:lnTo>
                <a:lnTo>
                  <a:pt x="671309" y="1918957"/>
                </a:lnTo>
                <a:lnTo>
                  <a:pt x="663943" y="1915274"/>
                </a:lnTo>
                <a:lnTo>
                  <a:pt x="658418" y="1917115"/>
                </a:lnTo>
                <a:lnTo>
                  <a:pt x="626656" y="1925078"/>
                </a:lnTo>
                <a:lnTo>
                  <a:pt x="594702" y="1932520"/>
                </a:lnTo>
                <a:lnTo>
                  <a:pt x="529602" y="1946554"/>
                </a:lnTo>
                <a:lnTo>
                  <a:pt x="522249" y="1948395"/>
                </a:lnTo>
                <a:lnTo>
                  <a:pt x="518566" y="1953920"/>
                </a:lnTo>
                <a:lnTo>
                  <a:pt x="522249" y="1964956"/>
                </a:lnTo>
                <a:lnTo>
                  <a:pt x="525919" y="1968639"/>
                </a:lnTo>
                <a:lnTo>
                  <a:pt x="533285" y="1968639"/>
                </a:lnTo>
                <a:lnTo>
                  <a:pt x="566381" y="1961426"/>
                </a:lnTo>
                <a:lnTo>
                  <a:pt x="599300" y="1953691"/>
                </a:lnTo>
                <a:lnTo>
                  <a:pt x="663943" y="1937359"/>
                </a:lnTo>
                <a:lnTo>
                  <a:pt x="669467" y="1937359"/>
                </a:lnTo>
                <a:lnTo>
                  <a:pt x="673150" y="1929993"/>
                </a:lnTo>
                <a:close/>
              </a:path>
              <a:path w="2187575" h="9712960">
                <a:moveTo>
                  <a:pt x="895299" y="9238894"/>
                </a:moveTo>
                <a:lnTo>
                  <a:pt x="893978" y="9231516"/>
                </a:lnTo>
                <a:lnTo>
                  <a:pt x="889927" y="9225458"/>
                </a:lnTo>
                <a:lnTo>
                  <a:pt x="883780" y="9221356"/>
                </a:lnTo>
                <a:lnTo>
                  <a:pt x="876185" y="9219844"/>
                </a:lnTo>
                <a:lnTo>
                  <a:pt x="868781" y="9221356"/>
                </a:lnTo>
                <a:lnTo>
                  <a:pt x="862698" y="9225458"/>
                </a:lnTo>
                <a:lnTo>
                  <a:pt x="858583" y="9231516"/>
                </a:lnTo>
                <a:lnTo>
                  <a:pt x="857072" y="9238894"/>
                </a:lnTo>
                <a:lnTo>
                  <a:pt x="858583" y="9246260"/>
                </a:lnTo>
                <a:lnTo>
                  <a:pt x="862698" y="9252318"/>
                </a:lnTo>
                <a:lnTo>
                  <a:pt x="868781" y="9256420"/>
                </a:lnTo>
                <a:lnTo>
                  <a:pt x="876185" y="9257932"/>
                </a:lnTo>
                <a:lnTo>
                  <a:pt x="883577" y="9256420"/>
                </a:lnTo>
                <a:lnTo>
                  <a:pt x="889660" y="9252318"/>
                </a:lnTo>
                <a:lnTo>
                  <a:pt x="893787" y="9246260"/>
                </a:lnTo>
                <a:lnTo>
                  <a:pt x="895299" y="9238894"/>
                </a:lnTo>
                <a:close/>
              </a:path>
              <a:path w="2187575" h="9712960">
                <a:moveTo>
                  <a:pt x="895299" y="9011425"/>
                </a:moveTo>
                <a:lnTo>
                  <a:pt x="893978" y="9004059"/>
                </a:lnTo>
                <a:lnTo>
                  <a:pt x="889927" y="8998001"/>
                </a:lnTo>
                <a:lnTo>
                  <a:pt x="883780" y="8993886"/>
                </a:lnTo>
                <a:lnTo>
                  <a:pt x="876185" y="8992387"/>
                </a:lnTo>
                <a:lnTo>
                  <a:pt x="868781" y="8993886"/>
                </a:lnTo>
                <a:lnTo>
                  <a:pt x="862698" y="8998001"/>
                </a:lnTo>
                <a:lnTo>
                  <a:pt x="858583" y="9004059"/>
                </a:lnTo>
                <a:lnTo>
                  <a:pt x="857072" y="9011425"/>
                </a:lnTo>
                <a:lnTo>
                  <a:pt x="858583" y="9018803"/>
                </a:lnTo>
                <a:lnTo>
                  <a:pt x="862698" y="9024861"/>
                </a:lnTo>
                <a:lnTo>
                  <a:pt x="868781" y="9028963"/>
                </a:lnTo>
                <a:lnTo>
                  <a:pt x="876185" y="9030475"/>
                </a:lnTo>
                <a:lnTo>
                  <a:pt x="883577" y="9028963"/>
                </a:lnTo>
                <a:lnTo>
                  <a:pt x="889660" y="9024861"/>
                </a:lnTo>
                <a:lnTo>
                  <a:pt x="893787" y="9018803"/>
                </a:lnTo>
                <a:lnTo>
                  <a:pt x="895299" y="9011425"/>
                </a:lnTo>
                <a:close/>
              </a:path>
              <a:path w="2187575" h="9712960">
                <a:moveTo>
                  <a:pt x="895299" y="8790788"/>
                </a:moveTo>
                <a:lnTo>
                  <a:pt x="893838" y="8783422"/>
                </a:lnTo>
                <a:lnTo>
                  <a:pt x="889800" y="8777364"/>
                </a:lnTo>
                <a:lnTo>
                  <a:pt x="883729" y="8773262"/>
                </a:lnTo>
                <a:lnTo>
                  <a:pt x="876185" y="8771750"/>
                </a:lnTo>
                <a:lnTo>
                  <a:pt x="868781" y="8773262"/>
                </a:lnTo>
                <a:lnTo>
                  <a:pt x="862698" y="8777364"/>
                </a:lnTo>
                <a:lnTo>
                  <a:pt x="858583" y="8783422"/>
                </a:lnTo>
                <a:lnTo>
                  <a:pt x="857072" y="8790788"/>
                </a:lnTo>
                <a:lnTo>
                  <a:pt x="858583" y="8798166"/>
                </a:lnTo>
                <a:lnTo>
                  <a:pt x="862698" y="8804224"/>
                </a:lnTo>
                <a:lnTo>
                  <a:pt x="868781" y="8808326"/>
                </a:lnTo>
                <a:lnTo>
                  <a:pt x="876185" y="8809838"/>
                </a:lnTo>
                <a:lnTo>
                  <a:pt x="883577" y="8808326"/>
                </a:lnTo>
                <a:lnTo>
                  <a:pt x="889660" y="8804224"/>
                </a:lnTo>
                <a:lnTo>
                  <a:pt x="893787" y="8798166"/>
                </a:lnTo>
                <a:lnTo>
                  <a:pt x="895299" y="8790788"/>
                </a:lnTo>
                <a:close/>
              </a:path>
              <a:path w="2187575" h="9712960">
                <a:moveTo>
                  <a:pt x="895654" y="9693821"/>
                </a:moveTo>
                <a:lnTo>
                  <a:pt x="894143" y="9686442"/>
                </a:lnTo>
                <a:lnTo>
                  <a:pt x="890028" y="9680384"/>
                </a:lnTo>
                <a:lnTo>
                  <a:pt x="883945" y="9676282"/>
                </a:lnTo>
                <a:lnTo>
                  <a:pt x="876541" y="9674771"/>
                </a:lnTo>
                <a:lnTo>
                  <a:pt x="869149" y="9676282"/>
                </a:lnTo>
                <a:lnTo>
                  <a:pt x="863066" y="9680384"/>
                </a:lnTo>
                <a:lnTo>
                  <a:pt x="858939" y="9686442"/>
                </a:lnTo>
                <a:lnTo>
                  <a:pt x="857427" y="9693821"/>
                </a:lnTo>
                <a:lnTo>
                  <a:pt x="858939" y="9701187"/>
                </a:lnTo>
                <a:lnTo>
                  <a:pt x="863066" y="9707245"/>
                </a:lnTo>
                <a:lnTo>
                  <a:pt x="869149" y="9711347"/>
                </a:lnTo>
                <a:lnTo>
                  <a:pt x="876541" y="9712858"/>
                </a:lnTo>
                <a:lnTo>
                  <a:pt x="883945" y="9711347"/>
                </a:lnTo>
                <a:lnTo>
                  <a:pt x="890028" y="9707245"/>
                </a:lnTo>
                <a:lnTo>
                  <a:pt x="894143" y="9701187"/>
                </a:lnTo>
                <a:lnTo>
                  <a:pt x="895654" y="9693821"/>
                </a:lnTo>
                <a:close/>
              </a:path>
              <a:path w="2187575" h="9712960">
                <a:moveTo>
                  <a:pt x="895654" y="9459887"/>
                </a:moveTo>
                <a:lnTo>
                  <a:pt x="894143" y="9452508"/>
                </a:lnTo>
                <a:lnTo>
                  <a:pt x="890028" y="9446450"/>
                </a:lnTo>
                <a:lnTo>
                  <a:pt x="883945" y="9442348"/>
                </a:lnTo>
                <a:lnTo>
                  <a:pt x="876541" y="9440837"/>
                </a:lnTo>
                <a:lnTo>
                  <a:pt x="869149" y="9442348"/>
                </a:lnTo>
                <a:lnTo>
                  <a:pt x="863066" y="9446450"/>
                </a:lnTo>
                <a:lnTo>
                  <a:pt x="858939" y="9452508"/>
                </a:lnTo>
                <a:lnTo>
                  <a:pt x="857427" y="9459887"/>
                </a:lnTo>
                <a:lnTo>
                  <a:pt x="858939" y="9467253"/>
                </a:lnTo>
                <a:lnTo>
                  <a:pt x="863066" y="9473311"/>
                </a:lnTo>
                <a:lnTo>
                  <a:pt x="869149" y="9477413"/>
                </a:lnTo>
                <a:lnTo>
                  <a:pt x="876541" y="9478924"/>
                </a:lnTo>
                <a:lnTo>
                  <a:pt x="883945" y="9477413"/>
                </a:lnTo>
                <a:lnTo>
                  <a:pt x="890028" y="9473311"/>
                </a:lnTo>
                <a:lnTo>
                  <a:pt x="894143" y="9467253"/>
                </a:lnTo>
                <a:lnTo>
                  <a:pt x="895654" y="9459887"/>
                </a:lnTo>
                <a:close/>
              </a:path>
              <a:path w="2187575" h="9712960">
                <a:moveTo>
                  <a:pt x="927100" y="1841665"/>
                </a:moveTo>
                <a:lnTo>
                  <a:pt x="923417" y="1830628"/>
                </a:lnTo>
                <a:lnTo>
                  <a:pt x="916063" y="1828787"/>
                </a:lnTo>
                <a:lnTo>
                  <a:pt x="910539" y="1830628"/>
                </a:lnTo>
                <a:lnTo>
                  <a:pt x="879081" y="1842731"/>
                </a:lnTo>
                <a:lnTo>
                  <a:pt x="847966" y="1854314"/>
                </a:lnTo>
                <a:lnTo>
                  <a:pt x="785406" y="1876628"/>
                </a:lnTo>
                <a:lnTo>
                  <a:pt x="779881" y="1878469"/>
                </a:lnTo>
                <a:lnTo>
                  <a:pt x="776198" y="1885835"/>
                </a:lnTo>
                <a:lnTo>
                  <a:pt x="778040" y="1891347"/>
                </a:lnTo>
                <a:lnTo>
                  <a:pt x="779881" y="1895030"/>
                </a:lnTo>
                <a:lnTo>
                  <a:pt x="783564" y="1898713"/>
                </a:lnTo>
                <a:lnTo>
                  <a:pt x="794600" y="1898713"/>
                </a:lnTo>
                <a:lnTo>
                  <a:pt x="826312" y="1887359"/>
                </a:lnTo>
                <a:lnTo>
                  <a:pt x="857859" y="1875485"/>
                </a:lnTo>
                <a:lnTo>
                  <a:pt x="889063" y="1863255"/>
                </a:lnTo>
                <a:lnTo>
                  <a:pt x="919734" y="1850859"/>
                </a:lnTo>
                <a:lnTo>
                  <a:pt x="925258" y="1849031"/>
                </a:lnTo>
                <a:lnTo>
                  <a:pt x="927100" y="1841665"/>
                </a:lnTo>
                <a:close/>
              </a:path>
              <a:path w="2187575" h="9712960">
                <a:moveTo>
                  <a:pt x="1135862" y="9693821"/>
                </a:moveTo>
                <a:lnTo>
                  <a:pt x="1134554" y="9686442"/>
                </a:lnTo>
                <a:lnTo>
                  <a:pt x="1130503" y="9680384"/>
                </a:lnTo>
                <a:lnTo>
                  <a:pt x="1124343" y="9676282"/>
                </a:lnTo>
                <a:lnTo>
                  <a:pt x="1116749" y="9674771"/>
                </a:lnTo>
                <a:lnTo>
                  <a:pt x="1109345" y="9676282"/>
                </a:lnTo>
                <a:lnTo>
                  <a:pt x="1103261" y="9680384"/>
                </a:lnTo>
                <a:lnTo>
                  <a:pt x="1099146" y="9686442"/>
                </a:lnTo>
                <a:lnTo>
                  <a:pt x="1097635" y="9693821"/>
                </a:lnTo>
                <a:lnTo>
                  <a:pt x="1099146" y="9701187"/>
                </a:lnTo>
                <a:lnTo>
                  <a:pt x="1103261" y="9707245"/>
                </a:lnTo>
                <a:lnTo>
                  <a:pt x="1109345" y="9711347"/>
                </a:lnTo>
                <a:lnTo>
                  <a:pt x="1116749" y="9712858"/>
                </a:lnTo>
                <a:lnTo>
                  <a:pt x="1124140" y="9711347"/>
                </a:lnTo>
                <a:lnTo>
                  <a:pt x="1130223" y="9707245"/>
                </a:lnTo>
                <a:lnTo>
                  <a:pt x="1134351" y="9701187"/>
                </a:lnTo>
                <a:lnTo>
                  <a:pt x="1135862" y="9693821"/>
                </a:lnTo>
                <a:close/>
              </a:path>
              <a:path w="2187575" h="9712960">
                <a:moveTo>
                  <a:pt x="1135862" y="9459887"/>
                </a:moveTo>
                <a:lnTo>
                  <a:pt x="1134402" y="9452508"/>
                </a:lnTo>
                <a:lnTo>
                  <a:pt x="1130363" y="9446450"/>
                </a:lnTo>
                <a:lnTo>
                  <a:pt x="1124292" y="9442348"/>
                </a:lnTo>
                <a:lnTo>
                  <a:pt x="1116749" y="9440837"/>
                </a:lnTo>
                <a:lnTo>
                  <a:pt x="1109345" y="9442348"/>
                </a:lnTo>
                <a:lnTo>
                  <a:pt x="1103261" y="9446450"/>
                </a:lnTo>
                <a:lnTo>
                  <a:pt x="1099146" y="9452508"/>
                </a:lnTo>
                <a:lnTo>
                  <a:pt x="1097635" y="9459887"/>
                </a:lnTo>
                <a:lnTo>
                  <a:pt x="1099146" y="9467253"/>
                </a:lnTo>
                <a:lnTo>
                  <a:pt x="1103261" y="9473311"/>
                </a:lnTo>
                <a:lnTo>
                  <a:pt x="1109345" y="9477413"/>
                </a:lnTo>
                <a:lnTo>
                  <a:pt x="1116749" y="9478924"/>
                </a:lnTo>
                <a:lnTo>
                  <a:pt x="1124140" y="9477413"/>
                </a:lnTo>
                <a:lnTo>
                  <a:pt x="1130223" y="9473311"/>
                </a:lnTo>
                <a:lnTo>
                  <a:pt x="1134351" y="9467253"/>
                </a:lnTo>
                <a:lnTo>
                  <a:pt x="1135862" y="9459887"/>
                </a:lnTo>
                <a:close/>
              </a:path>
              <a:path w="2187575" h="9712960">
                <a:moveTo>
                  <a:pt x="1135862" y="9238894"/>
                </a:moveTo>
                <a:lnTo>
                  <a:pt x="1134351" y="9231516"/>
                </a:lnTo>
                <a:lnTo>
                  <a:pt x="1130223" y="9225458"/>
                </a:lnTo>
                <a:lnTo>
                  <a:pt x="1124140" y="9221356"/>
                </a:lnTo>
                <a:lnTo>
                  <a:pt x="1116749" y="9219844"/>
                </a:lnTo>
                <a:lnTo>
                  <a:pt x="1109345" y="9221356"/>
                </a:lnTo>
                <a:lnTo>
                  <a:pt x="1103261" y="9225458"/>
                </a:lnTo>
                <a:lnTo>
                  <a:pt x="1099146" y="9231516"/>
                </a:lnTo>
                <a:lnTo>
                  <a:pt x="1097635" y="9238894"/>
                </a:lnTo>
                <a:lnTo>
                  <a:pt x="1099146" y="9246260"/>
                </a:lnTo>
                <a:lnTo>
                  <a:pt x="1103261" y="9252318"/>
                </a:lnTo>
                <a:lnTo>
                  <a:pt x="1109345" y="9256420"/>
                </a:lnTo>
                <a:lnTo>
                  <a:pt x="1116749" y="9257932"/>
                </a:lnTo>
                <a:lnTo>
                  <a:pt x="1124140" y="9256420"/>
                </a:lnTo>
                <a:lnTo>
                  <a:pt x="1130223" y="9252318"/>
                </a:lnTo>
                <a:lnTo>
                  <a:pt x="1134351" y="9246260"/>
                </a:lnTo>
                <a:lnTo>
                  <a:pt x="1135862" y="9238894"/>
                </a:lnTo>
                <a:close/>
              </a:path>
              <a:path w="2187575" h="9712960">
                <a:moveTo>
                  <a:pt x="1135862" y="9011425"/>
                </a:moveTo>
                <a:lnTo>
                  <a:pt x="1134351" y="9004059"/>
                </a:lnTo>
                <a:lnTo>
                  <a:pt x="1130223" y="8998001"/>
                </a:lnTo>
                <a:lnTo>
                  <a:pt x="1124140" y="8993886"/>
                </a:lnTo>
                <a:lnTo>
                  <a:pt x="1116749" y="8992387"/>
                </a:lnTo>
                <a:lnTo>
                  <a:pt x="1109345" y="8993886"/>
                </a:lnTo>
                <a:lnTo>
                  <a:pt x="1103261" y="8998001"/>
                </a:lnTo>
                <a:lnTo>
                  <a:pt x="1099146" y="9004059"/>
                </a:lnTo>
                <a:lnTo>
                  <a:pt x="1097635" y="9011425"/>
                </a:lnTo>
                <a:lnTo>
                  <a:pt x="1099146" y="9018803"/>
                </a:lnTo>
                <a:lnTo>
                  <a:pt x="1103261" y="9024861"/>
                </a:lnTo>
                <a:lnTo>
                  <a:pt x="1109345" y="9028963"/>
                </a:lnTo>
                <a:lnTo>
                  <a:pt x="1116749" y="9030475"/>
                </a:lnTo>
                <a:lnTo>
                  <a:pt x="1124140" y="9028963"/>
                </a:lnTo>
                <a:lnTo>
                  <a:pt x="1130223" y="9024861"/>
                </a:lnTo>
                <a:lnTo>
                  <a:pt x="1134351" y="9018803"/>
                </a:lnTo>
                <a:lnTo>
                  <a:pt x="1135862" y="9011425"/>
                </a:lnTo>
                <a:close/>
              </a:path>
              <a:path w="2187575" h="9712960">
                <a:moveTo>
                  <a:pt x="1135862" y="8790432"/>
                </a:moveTo>
                <a:lnTo>
                  <a:pt x="1134351" y="8783053"/>
                </a:lnTo>
                <a:lnTo>
                  <a:pt x="1130223" y="8776995"/>
                </a:lnTo>
                <a:lnTo>
                  <a:pt x="1124140" y="8772893"/>
                </a:lnTo>
                <a:lnTo>
                  <a:pt x="1116749" y="8771382"/>
                </a:lnTo>
                <a:lnTo>
                  <a:pt x="1109345" y="8772893"/>
                </a:lnTo>
                <a:lnTo>
                  <a:pt x="1103261" y="8776995"/>
                </a:lnTo>
                <a:lnTo>
                  <a:pt x="1099146" y="8783053"/>
                </a:lnTo>
                <a:lnTo>
                  <a:pt x="1097635" y="8790432"/>
                </a:lnTo>
                <a:lnTo>
                  <a:pt x="1099146" y="8797798"/>
                </a:lnTo>
                <a:lnTo>
                  <a:pt x="1103261" y="8803856"/>
                </a:lnTo>
                <a:lnTo>
                  <a:pt x="1109345" y="8807971"/>
                </a:lnTo>
                <a:lnTo>
                  <a:pt x="1116749" y="8809482"/>
                </a:lnTo>
                <a:lnTo>
                  <a:pt x="1124140" y="8807971"/>
                </a:lnTo>
                <a:lnTo>
                  <a:pt x="1130223" y="8803856"/>
                </a:lnTo>
                <a:lnTo>
                  <a:pt x="1134351" y="8797798"/>
                </a:lnTo>
                <a:lnTo>
                  <a:pt x="1135862" y="8790432"/>
                </a:lnTo>
                <a:close/>
              </a:path>
              <a:path w="2187575" h="9712960">
                <a:moveTo>
                  <a:pt x="1170012" y="1722043"/>
                </a:moveTo>
                <a:lnTo>
                  <a:pt x="1166329" y="1716532"/>
                </a:lnTo>
                <a:lnTo>
                  <a:pt x="1164488" y="1711007"/>
                </a:lnTo>
                <a:lnTo>
                  <a:pt x="1157135" y="1709166"/>
                </a:lnTo>
                <a:lnTo>
                  <a:pt x="1122337" y="1729092"/>
                </a:lnTo>
                <a:lnTo>
                  <a:pt x="1033830" y="1775409"/>
                </a:lnTo>
                <a:lnTo>
                  <a:pt x="1028319" y="1777250"/>
                </a:lnTo>
                <a:lnTo>
                  <a:pt x="1026477" y="1784616"/>
                </a:lnTo>
                <a:lnTo>
                  <a:pt x="1028319" y="1790141"/>
                </a:lnTo>
                <a:lnTo>
                  <a:pt x="1030160" y="1793811"/>
                </a:lnTo>
                <a:lnTo>
                  <a:pt x="1033830" y="1795653"/>
                </a:lnTo>
                <a:lnTo>
                  <a:pt x="1044879" y="1795653"/>
                </a:lnTo>
                <a:lnTo>
                  <a:pt x="1074153" y="1780159"/>
                </a:lnTo>
                <a:lnTo>
                  <a:pt x="1103769" y="1764144"/>
                </a:lnTo>
                <a:lnTo>
                  <a:pt x="1133386" y="1747786"/>
                </a:lnTo>
                <a:lnTo>
                  <a:pt x="1162646" y="1731251"/>
                </a:lnTo>
                <a:lnTo>
                  <a:pt x="1168171" y="1729409"/>
                </a:lnTo>
                <a:lnTo>
                  <a:pt x="1170012" y="1722043"/>
                </a:lnTo>
                <a:close/>
              </a:path>
              <a:path w="2187575" h="9712960">
                <a:moveTo>
                  <a:pt x="1376070" y="9011425"/>
                </a:moveTo>
                <a:lnTo>
                  <a:pt x="1374749" y="9004059"/>
                </a:lnTo>
                <a:lnTo>
                  <a:pt x="1370698" y="8998001"/>
                </a:lnTo>
                <a:lnTo>
                  <a:pt x="1364551" y="8993886"/>
                </a:lnTo>
                <a:lnTo>
                  <a:pt x="1356956" y="8992387"/>
                </a:lnTo>
                <a:lnTo>
                  <a:pt x="1349552" y="8993886"/>
                </a:lnTo>
                <a:lnTo>
                  <a:pt x="1343469" y="8998001"/>
                </a:lnTo>
                <a:lnTo>
                  <a:pt x="1339354" y="9004059"/>
                </a:lnTo>
                <a:lnTo>
                  <a:pt x="1337830" y="9011425"/>
                </a:lnTo>
                <a:lnTo>
                  <a:pt x="1339354" y="9018803"/>
                </a:lnTo>
                <a:lnTo>
                  <a:pt x="1343469" y="9024861"/>
                </a:lnTo>
                <a:lnTo>
                  <a:pt x="1349552" y="9028963"/>
                </a:lnTo>
                <a:lnTo>
                  <a:pt x="1356956" y="9030475"/>
                </a:lnTo>
                <a:lnTo>
                  <a:pt x="1364348" y="9028963"/>
                </a:lnTo>
                <a:lnTo>
                  <a:pt x="1370431" y="9024861"/>
                </a:lnTo>
                <a:lnTo>
                  <a:pt x="1374546" y="9018803"/>
                </a:lnTo>
                <a:lnTo>
                  <a:pt x="1376070" y="9011425"/>
                </a:lnTo>
                <a:close/>
              </a:path>
              <a:path w="2187575" h="9712960">
                <a:moveTo>
                  <a:pt x="1376070" y="8790432"/>
                </a:moveTo>
                <a:lnTo>
                  <a:pt x="1374597" y="8783053"/>
                </a:lnTo>
                <a:lnTo>
                  <a:pt x="1370571" y="8776995"/>
                </a:lnTo>
                <a:lnTo>
                  <a:pt x="1364500" y="8772893"/>
                </a:lnTo>
                <a:lnTo>
                  <a:pt x="1356956" y="8771382"/>
                </a:lnTo>
                <a:lnTo>
                  <a:pt x="1349552" y="8772893"/>
                </a:lnTo>
                <a:lnTo>
                  <a:pt x="1343469" y="8776995"/>
                </a:lnTo>
                <a:lnTo>
                  <a:pt x="1339354" y="8783053"/>
                </a:lnTo>
                <a:lnTo>
                  <a:pt x="1337830" y="8790432"/>
                </a:lnTo>
                <a:lnTo>
                  <a:pt x="1339354" y="8797798"/>
                </a:lnTo>
                <a:lnTo>
                  <a:pt x="1343469" y="8803856"/>
                </a:lnTo>
                <a:lnTo>
                  <a:pt x="1349552" y="8807971"/>
                </a:lnTo>
                <a:lnTo>
                  <a:pt x="1356956" y="8809482"/>
                </a:lnTo>
                <a:lnTo>
                  <a:pt x="1364348" y="8807971"/>
                </a:lnTo>
                <a:lnTo>
                  <a:pt x="1370431" y="8803856"/>
                </a:lnTo>
                <a:lnTo>
                  <a:pt x="1374546" y="8797798"/>
                </a:lnTo>
                <a:lnTo>
                  <a:pt x="1376070" y="8790432"/>
                </a:lnTo>
                <a:close/>
              </a:path>
              <a:path w="2187575" h="9712960">
                <a:moveTo>
                  <a:pt x="1376426" y="9693821"/>
                </a:moveTo>
                <a:lnTo>
                  <a:pt x="1374914" y="9686442"/>
                </a:lnTo>
                <a:lnTo>
                  <a:pt x="1370787" y="9680384"/>
                </a:lnTo>
                <a:lnTo>
                  <a:pt x="1364716" y="9676282"/>
                </a:lnTo>
                <a:lnTo>
                  <a:pt x="1357312" y="9674771"/>
                </a:lnTo>
                <a:lnTo>
                  <a:pt x="1349908" y="9676282"/>
                </a:lnTo>
                <a:lnTo>
                  <a:pt x="1343837" y="9680384"/>
                </a:lnTo>
                <a:lnTo>
                  <a:pt x="1339710" y="9686442"/>
                </a:lnTo>
                <a:lnTo>
                  <a:pt x="1338199" y="9693821"/>
                </a:lnTo>
                <a:lnTo>
                  <a:pt x="1339710" y="9701187"/>
                </a:lnTo>
                <a:lnTo>
                  <a:pt x="1343837" y="9707245"/>
                </a:lnTo>
                <a:lnTo>
                  <a:pt x="1349908" y="9711347"/>
                </a:lnTo>
                <a:lnTo>
                  <a:pt x="1357312" y="9712858"/>
                </a:lnTo>
                <a:lnTo>
                  <a:pt x="1364716" y="9711347"/>
                </a:lnTo>
                <a:lnTo>
                  <a:pt x="1370787" y="9707245"/>
                </a:lnTo>
                <a:lnTo>
                  <a:pt x="1374914" y="9701187"/>
                </a:lnTo>
                <a:lnTo>
                  <a:pt x="1376426" y="9693821"/>
                </a:lnTo>
                <a:close/>
              </a:path>
              <a:path w="2187575" h="9712960">
                <a:moveTo>
                  <a:pt x="1376426" y="9459887"/>
                </a:moveTo>
                <a:lnTo>
                  <a:pt x="1374914" y="9452508"/>
                </a:lnTo>
                <a:lnTo>
                  <a:pt x="1370787" y="9446450"/>
                </a:lnTo>
                <a:lnTo>
                  <a:pt x="1364716" y="9442348"/>
                </a:lnTo>
                <a:lnTo>
                  <a:pt x="1357312" y="9440837"/>
                </a:lnTo>
                <a:lnTo>
                  <a:pt x="1349908" y="9442348"/>
                </a:lnTo>
                <a:lnTo>
                  <a:pt x="1343837" y="9446450"/>
                </a:lnTo>
                <a:lnTo>
                  <a:pt x="1339710" y="9452508"/>
                </a:lnTo>
                <a:lnTo>
                  <a:pt x="1338199" y="9459887"/>
                </a:lnTo>
                <a:lnTo>
                  <a:pt x="1339710" y="9467253"/>
                </a:lnTo>
                <a:lnTo>
                  <a:pt x="1343837" y="9473311"/>
                </a:lnTo>
                <a:lnTo>
                  <a:pt x="1349908" y="9477413"/>
                </a:lnTo>
                <a:lnTo>
                  <a:pt x="1357312" y="9478924"/>
                </a:lnTo>
                <a:lnTo>
                  <a:pt x="1364716" y="9477413"/>
                </a:lnTo>
                <a:lnTo>
                  <a:pt x="1370787" y="9473311"/>
                </a:lnTo>
                <a:lnTo>
                  <a:pt x="1374914" y="9467253"/>
                </a:lnTo>
                <a:lnTo>
                  <a:pt x="1376426" y="9459887"/>
                </a:lnTo>
                <a:close/>
              </a:path>
              <a:path w="2187575" h="9712960">
                <a:moveTo>
                  <a:pt x="1376426" y="9238894"/>
                </a:moveTo>
                <a:lnTo>
                  <a:pt x="1374914" y="9231516"/>
                </a:lnTo>
                <a:lnTo>
                  <a:pt x="1370787" y="9225458"/>
                </a:lnTo>
                <a:lnTo>
                  <a:pt x="1364716" y="9221356"/>
                </a:lnTo>
                <a:lnTo>
                  <a:pt x="1357312" y="9219844"/>
                </a:lnTo>
                <a:lnTo>
                  <a:pt x="1349908" y="9221356"/>
                </a:lnTo>
                <a:lnTo>
                  <a:pt x="1343837" y="9225458"/>
                </a:lnTo>
                <a:lnTo>
                  <a:pt x="1339710" y="9231516"/>
                </a:lnTo>
                <a:lnTo>
                  <a:pt x="1338199" y="9238894"/>
                </a:lnTo>
                <a:lnTo>
                  <a:pt x="1339710" y="9246260"/>
                </a:lnTo>
                <a:lnTo>
                  <a:pt x="1343837" y="9252318"/>
                </a:lnTo>
                <a:lnTo>
                  <a:pt x="1349908" y="9256420"/>
                </a:lnTo>
                <a:lnTo>
                  <a:pt x="1357312" y="9257932"/>
                </a:lnTo>
                <a:lnTo>
                  <a:pt x="1364716" y="9256420"/>
                </a:lnTo>
                <a:lnTo>
                  <a:pt x="1370787" y="9252318"/>
                </a:lnTo>
                <a:lnTo>
                  <a:pt x="1374914" y="9246260"/>
                </a:lnTo>
                <a:lnTo>
                  <a:pt x="1376426" y="9238894"/>
                </a:lnTo>
                <a:close/>
              </a:path>
              <a:path w="2187575" h="9712960">
                <a:moveTo>
                  <a:pt x="1388999" y="1572983"/>
                </a:moveTo>
                <a:lnTo>
                  <a:pt x="1381645" y="1561947"/>
                </a:lnTo>
                <a:lnTo>
                  <a:pt x="1376121" y="1561947"/>
                </a:lnTo>
                <a:lnTo>
                  <a:pt x="1370596" y="1565630"/>
                </a:lnTo>
                <a:lnTo>
                  <a:pt x="1317002" y="1604962"/>
                </a:lnTo>
                <a:lnTo>
                  <a:pt x="1289596" y="1624368"/>
                </a:lnTo>
                <a:lnTo>
                  <a:pt x="1262024" y="1642922"/>
                </a:lnTo>
                <a:lnTo>
                  <a:pt x="1256499" y="1644751"/>
                </a:lnTo>
                <a:lnTo>
                  <a:pt x="1254671" y="1652117"/>
                </a:lnTo>
                <a:lnTo>
                  <a:pt x="1258341" y="1657642"/>
                </a:lnTo>
                <a:lnTo>
                  <a:pt x="1260182" y="1661325"/>
                </a:lnTo>
                <a:lnTo>
                  <a:pt x="1263865" y="1663153"/>
                </a:lnTo>
                <a:lnTo>
                  <a:pt x="1269390" y="1663153"/>
                </a:lnTo>
                <a:lnTo>
                  <a:pt x="1273073" y="1661325"/>
                </a:lnTo>
                <a:lnTo>
                  <a:pt x="1274902" y="1661325"/>
                </a:lnTo>
                <a:lnTo>
                  <a:pt x="1302486" y="1641970"/>
                </a:lnTo>
                <a:lnTo>
                  <a:pt x="1329880" y="1622450"/>
                </a:lnTo>
                <a:lnTo>
                  <a:pt x="1356944" y="1602574"/>
                </a:lnTo>
                <a:lnTo>
                  <a:pt x="1383487" y="1582191"/>
                </a:lnTo>
                <a:lnTo>
                  <a:pt x="1388999" y="1578508"/>
                </a:lnTo>
                <a:lnTo>
                  <a:pt x="1388999" y="1572983"/>
                </a:lnTo>
                <a:close/>
              </a:path>
              <a:path w="2187575" h="9712960">
                <a:moveTo>
                  <a:pt x="1591437" y="1392643"/>
                </a:moveTo>
                <a:lnTo>
                  <a:pt x="1587754" y="1388960"/>
                </a:lnTo>
                <a:lnTo>
                  <a:pt x="1582229" y="1385277"/>
                </a:lnTo>
                <a:lnTo>
                  <a:pt x="1574863" y="1385277"/>
                </a:lnTo>
                <a:lnTo>
                  <a:pt x="1571193" y="1388960"/>
                </a:lnTo>
                <a:lnTo>
                  <a:pt x="1547406" y="1412113"/>
                </a:lnTo>
                <a:lnTo>
                  <a:pt x="1523111" y="1434744"/>
                </a:lnTo>
                <a:lnTo>
                  <a:pt x="1498473" y="1457020"/>
                </a:lnTo>
                <a:lnTo>
                  <a:pt x="1473657" y="1479130"/>
                </a:lnTo>
                <a:lnTo>
                  <a:pt x="1468132" y="1484655"/>
                </a:lnTo>
                <a:lnTo>
                  <a:pt x="1468132" y="1490179"/>
                </a:lnTo>
                <a:lnTo>
                  <a:pt x="1471815" y="1495691"/>
                </a:lnTo>
                <a:lnTo>
                  <a:pt x="1475498" y="1497533"/>
                </a:lnTo>
                <a:lnTo>
                  <a:pt x="1477340" y="1499374"/>
                </a:lnTo>
                <a:lnTo>
                  <a:pt x="1484693" y="1499374"/>
                </a:lnTo>
                <a:lnTo>
                  <a:pt x="1490218" y="1497533"/>
                </a:lnTo>
                <a:lnTo>
                  <a:pt x="1539671" y="1452219"/>
                </a:lnTo>
                <a:lnTo>
                  <a:pt x="1587754" y="1405521"/>
                </a:lnTo>
                <a:lnTo>
                  <a:pt x="1591437" y="1400009"/>
                </a:lnTo>
                <a:lnTo>
                  <a:pt x="1591437" y="1392643"/>
                </a:lnTo>
                <a:close/>
              </a:path>
              <a:path w="2187575" h="9712960">
                <a:moveTo>
                  <a:pt x="1616633" y="9693821"/>
                </a:moveTo>
                <a:lnTo>
                  <a:pt x="1615313" y="9686442"/>
                </a:lnTo>
                <a:lnTo>
                  <a:pt x="1611261" y="9680384"/>
                </a:lnTo>
                <a:lnTo>
                  <a:pt x="1605114" y="9676282"/>
                </a:lnTo>
                <a:lnTo>
                  <a:pt x="1597520" y="9674771"/>
                </a:lnTo>
                <a:lnTo>
                  <a:pt x="1590116" y="9676282"/>
                </a:lnTo>
                <a:lnTo>
                  <a:pt x="1584032" y="9680384"/>
                </a:lnTo>
                <a:lnTo>
                  <a:pt x="1579918" y="9686442"/>
                </a:lnTo>
                <a:lnTo>
                  <a:pt x="1578406" y="9693821"/>
                </a:lnTo>
                <a:lnTo>
                  <a:pt x="1579918" y="9701187"/>
                </a:lnTo>
                <a:lnTo>
                  <a:pt x="1584032" y="9707245"/>
                </a:lnTo>
                <a:lnTo>
                  <a:pt x="1590116" y="9711347"/>
                </a:lnTo>
                <a:lnTo>
                  <a:pt x="1597520" y="9712858"/>
                </a:lnTo>
                <a:lnTo>
                  <a:pt x="1604911" y="9711347"/>
                </a:lnTo>
                <a:lnTo>
                  <a:pt x="1610995" y="9707245"/>
                </a:lnTo>
                <a:lnTo>
                  <a:pt x="1615109" y="9701187"/>
                </a:lnTo>
                <a:lnTo>
                  <a:pt x="1616633" y="9693821"/>
                </a:lnTo>
                <a:close/>
              </a:path>
              <a:path w="2187575" h="9712960">
                <a:moveTo>
                  <a:pt x="1616633" y="9459887"/>
                </a:moveTo>
                <a:lnTo>
                  <a:pt x="1615313" y="9452508"/>
                </a:lnTo>
                <a:lnTo>
                  <a:pt x="1611261" y="9446450"/>
                </a:lnTo>
                <a:lnTo>
                  <a:pt x="1605114" y="9442348"/>
                </a:lnTo>
                <a:lnTo>
                  <a:pt x="1597520" y="9440837"/>
                </a:lnTo>
                <a:lnTo>
                  <a:pt x="1590116" y="9442348"/>
                </a:lnTo>
                <a:lnTo>
                  <a:pt x="1584032" y="9446450"/>
                </a:lnTo>
                <a:lnTo>
                  <a:pt x="1579918" y="9452508"/>
                </a:lnTo>
                <a:lnTo>
                  <a:pt x="1578406" y="9459887"/>
                </a:lnTo>
                <a:lnTo>
                  <a:pt x="1579918" y="9467253"/>
                </a:lnTo>
                <a:lnTo>
                  <a:pt x="1584032" y="9473311"/>
                </a:lnTo>
                <a:lnTo>
                  <a:pt x="1590116" y="9477413"/>
                </a:lnTo>
                <a:lnTo>
                  <a:pt x="1597520" y="9478924"/>
                </a:lnTo>
                <a:lnTo>
                  <a:pt x="1604911" y="9477413"/>
                </a:lnTo>
                <a:lnTo>
                  <a:pt x="1610995" y="9473311"/>
                </a:lnTo>
                <a:lnTo>
                  <a:pt x="1615109" y="9467253"/>
                </a:lnTo>
                <a:lnTo>
                  <a:pt x="1616633" y="9459887"/>
                </a:lnTo>
                <a:close/>
              </a:path>
              <a:path w="2187575" h="9712960">
                <a:moveTo>
                  <a:pt x="1616633" y="9238894"/>
                </a:moveTo>
                <a:lnTo>
                  <a:pt x="1615160" y="9231516"/>
                </a:lnTo>
                <a:lnTo>
                  <a:pt x="1611134" y="9225458"/>
                </a:lnTo>
                <a:lnTo>
                  <a:pt x="1605064" y="9221356"/>
                </a:lnTo>
                <a:lnTo>
                  <a:pt x="1597520" y="9219844"/>
                </a:lnTo>
                <a:lnTo>
                  <a:pt x="1590116" y="9221356"/>
                </a:lnTo>
                <a:lnTo>
                  <a:pt x="1584032" y="9225458"/>
                </a:lnTo>
                <a:lnTo>
                  <a:pt x="1579918" y="9231516"/>
                </a:lnTo>
                <a:lnTo>
                  <a:pt x="1578406" y="9238894"/>
                </a:lnTo>
                <a:lnTo>
                  <a:pt x="1579918" y="9246260"/>
                </a:lnTo>
                <a:lnTo>
                  <a:pt x="1584032" y="9252318"/>
                </a:lnTo>
                <a:lnTo>
                  <a:pt x="1590116" y="9256420"/>
                </a:lnTo>
                <a:lnTo>
                  <a:pt x="1597520" y="9257932"/>
                </a:lnTo>
                <a:lnTo>
                  <a:pt x="1604911" y="9256420"/>
                </a:lnTo>
                <a:lnTo>
                  <a:pt x="1610995" y="9252318"/>
                </a:lnTo>
                <a:lnTo>
                  <a:pt x="1615109" y="9246260"/>
                </a:lnTo>
                <a:lnTo>
                  <a:pt x="1616633" y="9238894"/>
                </a:lnTo>
                <a:close/>
              </a:path>
              <a:path w="2187575" h="9712960">
                <a:moveTo>
                  <a:pt x="1616633" y="9011425"/>
                </a:moveTo>
                <a:lnTo>
                  <a:pt x="1615160" y="9004059"/>
                </a:lnTo>
                <a:lnTo>
                  <a:pt x="1611134" y="8998001"/>
                </a:lnTo>
                <a:lnTo>
                  <a:pt x="1605064" y="8993886"/>
                </a:lnTo>
                <a:lnTo>
                  <a:pt x="1597520" y="8992387"/>
                </a:lnTo>
                <a:lnTo>
                  <a:pt x="1590116" y="8993886"/>
                </a:lnTo>
                <a:lnTo>
                  <a:pt x="1584032" y="8998001"/>
                </a:lnTo>
                <a:lnTo>
                  <a:pt x="1579918" y="9004059"/>
                </a:lnTo>
                <a:lnTo>
                  <a:pt x="1578406" y="9011425"/>
                </a:lnTo>
                <a:lnTo>
                  <a:pt x="1579918" y="9018803"/>
                </a:lnTo>
                <a:lnTo>
                  <a:pt x="1584032" y="9024861"/>
                </a:lnTo>
                <a:lnTo>
                  <a:pt x="1590116" y="9028963"/>
                </a:lnTo>
                <a:lnTo>
                  <a:pt x="1597520" y="9030475"/>
                </a:lnTo>
                <a:lnTo>
                  <a:pt x="1604911" y="9028963"/>
                </a:lnTo>
                <a:lnTo>
                  <a:pt x="1610995" y="9024861"/>
                </a:lnTo>
                <a:lnTo>
                  <a:pt x="1615109" y="9018803"/>
                </a:lnTo>
                <a:lnTo>
                  <a:pt x="1616633" y="9011425"/>
                </a:lnTo>
                <a:close/>
              </a:path>
              <a:path w="2187575" h="9712960">
                <a:moveTo>
                  <a:pt x="1616633" y="8790432"/>
                </a:moveTo>
                <a:lnTo>
                  <a:pt x="1615109" y="8783053"/>
                </a:lnTo>
                <a:lnTo>
                  <a:pt x="1610995" y="8776995"/>
                </a:lnTo>
                <a:lnTo>
                  <a:pt x="1604911" y="8772893"/>
                </a:lnTo>
                <a:lnTo>
                  <a:pt x="1597520" y="8771382"/>
                </a:lnTo>
                <a:lnTo>
                  <a:pt x="1590116" y="8772893"/>
                </a:lnTo>
                <a:lnTo>
                  <a:pt x="1584032" y="8776995"/>
                </a:lnTo>
                <a:lnTo>
                  <a:pt x="1579918" y="8783053"/>
                </a:lnTo>
                <a:lnTo>
                  <a:pt x="1578406" y="8790432"/>
                </a:lnTo>
                <a:lnTo>
                  <a:pt x="1579918" y="8797798"/>
                </a:lnTo>
                <a:lnTo>
                  <a:pt x="1584032" y="8803856"/>
                </a:lnTo>
                <a:lnTo>
                  <a:pt x="1590116" y="8807971"/>
                </a:lnTo>
                <a:lnTo>
                  <a:pt x="1597520" y="8809482"/>
                </a:lnTo>
                <a:lnTo>
                  <a:pt x="1604911" y="8807971"/>
                </a:lnTo>
                <a:lnTo>
                  <a:pt x="1610995" y="8803856"/>
                </a:lnTo>
                <a:lnTo>
                  <a:pt x="1615109" y="8797798"/>
                </a:lnTo>
                <a:lnTo>
                  <a:pt x="1616633" y="8790432"/>
                </a:lnTo>
                <a:close/>
              </a:path>
              <a:path w="2187575" h="9712960">
                <a:moveTo>
                  <a:pt x="1764411" y="1190218"/>
                </a:moveTo>
                <a:lnTo>
                  <a:pt x="1758899" y="1186535"/>
                </a:lnTo>
                <a:lnTo>
                  <a:pt x="1755216" y="1182852"/>
                </a:lnTo>
                <a:lnTo>
                  <a:pt x="1747850" y="1182852"/>
                </a:lnTo>
                <a:lnTo>
                  <a:pt x="1723440" y="1214564"/>
                </a:lnTo>
                <a:lnTo>
                  <a:pt x="1681289" y="1266266"/>
                </a:lnTo>
                <a:lnTo>
                  <a:pt x="1659521" y="1291424"/>
                </a:lnTo>
                <a:lnTo>
                  <a:pt x="1655838" y="1296949"/>
                </a:lnTo>
                <a:lnTo>
                  <a:pt x="1655838" y="1304315"/>
                </a:lnTo>
                <a:lnTo>
                  <a:pt x="1661363" y="1307985"/>
                </a:lnTo>
                <a:lnTo>
                  <a:pt x="1663204" y="1309827"/>
                </a:lnTo>
                <a:lnTo>
                  <a:pt x="1676082" y="1309827"/>
                </a:lnTo>
                <a:lnTo>
                  <a:pt x="1676082" y="1306156"/>
                </a:lnTo>
                <a:lnTo>
                  <a:pt x="1697850" y="1279931"/>
                </a:lnTo>
                <a:lnTo>
                  <a:pt x="1719097" y="1253705"/>
                </a:lnTo>
                <a:lnTo>
                  <a:pt x="1740001" y="1227480"/>
                </a:lnTo>
                <a:lnTo>
                  <a:pt x="1760728" y="1201254"/>
                </a:lnTo>
                <a:lnTo>
                  <a:pt x="1764411" y="1197571"/>
                </a:lnTo>
                <a:lnTo>
                  <a:pt x="1764411" y="1190218"/>
                </a:lnTo>
                <a:close/>
              </a:path>
              <a:path w="2187575" h="9712960">
                <a:moveTo>
                  <a:pt x="1856828" y="8790788"/>
                </a:moveTo>
                <a:lnTo>
                  <a:pt x="1855317" y="8783422"/>
                </a:lnTo>
                <a:lnTo>
                  <a:pt x="1851202" y="8777364"/>
                </a:lnTo>
                <a:lnTo>
                  <a:pt x="1845119" y="8773262"/>
                </a:lnTo>
                <a:lnTo>
                  <a:pt x="1837715" y="8771750"/>
                </a:lnTo>
                <a:lnTo>
                  <a:pt x="1830324" y="8773262"/>
                </a:lnTo>
                <a:lnTo>
                  <a:pt x="1824240" y="8777364"/>
                </a:lnTo>
                <a:lnTo>
                  <a:pt x="1820125" y="8783422"/>
                </a:lnTo>
                <a:lnTo>
                  <a:pt x="1818601" y="8790788"/>
                </a:lnTo>
                <a:lnTo>
                  <a:pt x="1820125" y="8798166"/>
                </a:lnTo>
                <a:lnTo>
                  <a:pt x="1824240" y="8804224"/>
                </a:lnTo>
                <a:lnTo>
                  <a:pt x="1830324" y="8808326"/>
                </a:lnTo>
                <a:lnTo>
                  <a:pt x="1837715" y="8809838"/>
                </a:lnTo>
                <a:lnTo>
                  <a:pt x="1845119" y="8808326"/>
                </a:lnTo>
                <a:lnTo>
                  <a:pt x="1851202" y="8804224"/>
                </a:lnTo>
                <a:lnTo>
                  <a:pt x="1855317" y="8798166"/>
                </a:lnTo>
                <a:lnTo>
                  <a:pt x="1856828" y="8790788"/>
                </a:lnTo>
                <a:close/>
              </a:path>
              <a:path w="2187575" h="9712960">
                <a:moveTo>
                  <a:pt x="1857197" y="9693821"/>
                </a:moveTo>
                <a:lnTo>
                  <a:pt x="1855685" y="9686442"/>
                </a:lnTo>
                <a:lnTo>
                  <a:pt x="1851558" y="9680384"/>
                </a:lnTo>
                <a:lnTo>
                  <a:pt x="1845475" y="9676282"/>
                </a:lnTo>
                <a:lnTo>
                  <a:pt x="1838083" y="9674771"/>
                </a:lnTo>
                <a:lnTo>
                  <a:pt x="1830679" y="9676282"/>
                </a:lnTo>
                <a:lnTo>
                  <a:pt x="1824596" y="9680384"/>
                </a:lnTo>
                <a:lnTo>
                  <a:pt x="1820481" y="9686442"/>
                </a:lnTo>
                <a:lnTo>
                  <a:pt x="1818970" y="9693821"/>
                </a:lnTo>
                <a:lnTo>
                  <a:pt x="1820481" y="9701187"/>
                </a:lnTo>
                <a:lnTo>
                  <a:pt x="1824596" y="9707245"/>
                </a:lnTo>
                <a:lnTo>
                  <a:pt x="1830679" y="9711347"/>
                </a:lnTo>
                <a:lnTo>
                  <a:pt x="1838083" y="9712858"/>
                </a:lnTo>
                <a:lnTo>
                  <a:pt x="1845475" y="9711347"/>
                </a:lnTo>
                <a:lnTo>
                  <a:pt x="1851558" y="9707245"/>
                </a:lnTo>
                <a:lnTo>
                  <a:pt x="1855685" y="9701187"/>
                </a:lnTo>
                <a:lnTo>
                  <a:pt x="1857197" y="9693821"/>
                </a:lnTo>
                <a:close/>
              </a:path>
              <a:path w="2187575" h="9712960">
                <a:moveTo>
                  <a:pt x="1857197" y="9459887"/>
                </a:moveTo>
                <a:lnTo>
                  <a:pt x="1855685" y="9452508"/>
                </a:lnTo>
                <a:lnTo>
                  <a:pt x="1851558" y="9446450"/>
                </a:lnTo>
                <a:lnTo>
                  <a:pt x="1845475" y="9442348"/>
                </a:lnTo>
                <a:lnTo>
                  <a:pt x="1838083" y="9440837"/>
                </a:lnTo>
                <a:lnTo>
                  <a:pt x="1830679" y="9442348"/>
                </a:lnTo>
                <a:lnTo>
                  <a:pt x="1824596" y="9446450"/>
                </a:lnTo>
                <a:lnTo>
                  <a:pt x="1820481" y="9452508"/>
                </a:lnTo>
                <a:lnTo>
                  <a:pt x="1818970" y="9459887"/>
                </a:lnTo>
                <a:lnTo>
                  <a:pt x="1820481" y="9467253"/>
                </a:lnTo>
                <a:lnTo>
                  <a:pt x="1824596" y="9473311"/>
                </a:lnTo>
                <a:lnTo>
                  <a:pt x="1830679" y="9477413"/>
                </a:lnTo>
                <a:lnTo>
                  <a:pt x="1838083" y="9478924"/>
                </a:lnTo>
                <a:lnTo>
                  <a:pt x="1845475" y="9477413"/>
                </a:lnTo>
                <a:lnTo>
                  <a:pt x="1851558" y="9473311"/>
                </a:lnTo>
                <a:lnTo>
                  <a:pt x="1855685" y="9467253"/>
                </a:lnTo>
                <a:lnTo>
                  <a:pt x="1857197" y="9459887"/>
                </a:lnTo>
                <a:close/>
              </a:path>
              <a:path w="2187575" h="9712960">
                <a:moveTo>
                  <a:pt x="1857197" y="9238894"/>
                </a:moveTo>
                <a:lnTo>
                  <a:pt x="1855685" y="9231516"/>
                </a:lnTo>
                <a:lnTo>
                  <a:pt x="1851558" y="9225458"/>
                </a:lnTo>
                <a:lnTo>
                  <a:pt x="1845475" y="9221356"/>
                </a:lnTo>
                <a:lnTo>
                  <a:pt x="1838083" y="9219844"/>
                </a:lnTo>
                <a:lnTo>
                  <a:pt x="1830679" y="9221356"/>
                </a:lnTo>
                <a:lnTo>
                  <a:pt x="1824596" y="9225458"/>
                </a:lnTo>
                <a:lnTo>
                  <a:pt x="1820481" y="9231516"/>
                </a:lnTo>
                <a:lnTo>
                  <a:pt x="1818970" y="9238894"/>
                </a:lnTo>
                <a:lnTo>
                  <a:pt x="1820481" y="9246260"/>
                </a:lnTo>
                <a:lnTo>
                  <a:pt x="1824596" y="9252318"/>
                </a:lnTo>
                <a:lnTo>
                  <a:pt x="1830679" y="9256420"/>
                </a:lnTo>
                <a:lnTo>
                  <a:pt x="1838083" y="9257932"/>
                </a:lnTo>
                <a:lnTo>
                  <a:pt x="1845475" y="9256420"/>
                </a:lnTo>
                <a:lnTo>
                  <a:pt x="1851558" y="9252318"/>
                </a:lnTo>
                <a:lnTo>
                  <a:pt x="1855685" y="9246260"/>
                </a:lnTo>
                <a:lnTo>
                  <a:pt x="1857197" y="9238894"/>
                </a:lnTo>
                <a:close/>
              </a:path>
              <a:path w="2187575" h="9712960">
                <a:moveTo>
                  <a:pt x="1857197" y="9011425"/>
                </a:moveTo>
                <a:lnTo>
                  <a:pt x="1855685" y="9004059"/>
                </a:lnTo>
                <a:lnTo>
                  <a:pt x="1851558" y="8998001"/>
                </a:lnTo>
                <a:lnTo>
                  <a:pt x="1845475" y="8993886"/>
                </a:lnTo>
                <a:lnTo>
                  <a:pt x="1838083" y="8992387"/>
                </a:lnTo>
                <a:lnTo>
                  <a:pt x="1830679" y="8993886"/>
                </a:lnTo>
                <a:lnTo>
                  <a:pt x="1824596" y="8998001"/>
                </a:lnTo>
                <a:lnTo>
                  <a:pt x="1820481" y="9004059"/>
                </a:lnTo>
                <a:lnTo>
                  <a:pt x="1818970" y="9011425"/>
                </a:lnTo>
                <a:lnTo>
                  <a:pt x="1820481" y="9018803"/>
                </a:lnTo>
                <a:lnTo>
                  <a:pt x="1824596" y="9024861"/>
                </a:lnTo>
                <a:lnTo>
                  <a:pt x="1830679" y="9028963"/>
                </a:lnTo>
                <a:lnTo>
                  <a:pt x="1838083" y="9030475"/>
                </a:lnTo>
                <a:lnTo>
                  <a:pt x="1845475" y="9028963"/>
                </a:lnTo>
                <a:lnTo>
                  <a:pt x="1851558" y="9024861"/>
                </a:lnTo>
                <a:lnTo>
                  <a:pt x="1855685" y="9018803"/>
                </a:lnTo>
                <a:lnTo>
                  <a:pt x="1857197" y="9011425"/>
                </a:lnTo>
                <a:close/>
              </a:path>
              <a:path w="2187575" h="9712960">
                <a:moveTo>
                  <a:pt x="1915312" y="974902"/>
                </a:moveTo>
                <a:lnTo>
                  <a:pt x="1913470" y="969391"/>
                </a:lnTo>
                <a:lnTo>
                  <a:pt x="1902434" y="962025"/>
                </a:lnTo>
                <a:lnTo>
                  <a:pt x="1896910" y="963866"/>
                </a:lnTo>
                <a:lnTo>
                  <a:pt x="1893227" y="969391"/>
                </a:lnTo>
                <a:lnTo>
                  <a:pt x="1876348" y="997280"/>
                </a:lnTo>
                <a:lnTo>
                  <a:pt x="1858962" y="1025512"/>
                </a:lnTo>
                <a:lnTo>
                  <a:pt x="1841220" y="1053744"/>
                </a:lnTo>
                <a:lnTo>
                  <a:pt x="1823300" y="1081646"/>
                </a:lnTo>
                <a:lnTo>
                  <a:pt x="1819617" y="1085316"/>
                </a:lnTo>
                <a:lnTo>
                  <a:pt x="1821459" y="1092682"/>
                </a:lnTo>
                <a:lnTo>
                  <a:pt x="1826983" y="1096365"/>
                </a:lnTo>
                <a:lnTo>
                  <a:pt x="1828825" y="1098207"/>
                </a:lnTo>
                <a:lnTo>
                  <a:pt x="1836178" y="1098207"/>
                </a:lnTo>
                <a:lnTo>
                  <a:pt x="1839861" y="1096365"/>
                </a:lnTo>
                <a:lnTo>
                  <a:pt x="1839861" y="1094524"/>
                </a:lnTo>
                <a:lnTo>
                  <a:pt x="1858848" y="1066596"/>
                </a:lnTo>
                <a:lnTo>
                  <a:pt x="1877136" y="1038161"/>
                </a:lnTo>
                <a:lnTo>
                  <a:pt x="1894725" y="1009383"/>
                </a:lnTo>
                <a:lnTo>
                  <a:pt x="1911629" y="980427"/>
                </a:lnTo>
                <a:lnTo>
                  <a:pt x="1915312" y="974902"/>
                </a:lnTo>
                <a:close/>
              </a:path>
              <a:path w="2187575" h="9712960">
                <a:moveTo>
                  <a:pt x="2034933" y="731989"/>
                </a:moveTo>
                <a:lnTo>
                  <a:pt x="2031250" y="724636"/>
                </a:lnTo>
                <a:lnTo>
                  <a:pt x="2025726" y="722795"/>
                </a:lnTo>
                <a:lnTo>
                  <a:pt x="2020214" y="719112"/>
                </a:lnTo>
                <a:lnTo>
                  <a:pt x="2012848" y="722795"/>
                </a:lnTo>
                <a:lnTo>
                  <a:pt x="2011006" y="728306"/>
                </a:lnTo>
                <a:lnTo>
                  <a:pt x="1998243" y="758672"/>
                </a:lnTo>
                <a:lnTo>
                  <a:pt x="1984781" y="789038"/>
                </a:lnTo>
                <a:lnTo>
                  <a:pt x="1970633" y="819404"/>
                </a:lnTo>
                <a:lnTo>
                  <a:pt x="1955800" y="849769"/>
                </a:lnTo>
                <a:lnTo>
                  <a:pt x="1953958" y="855294"/>
                </a:lnTo>
                <a:lnTo>
                  <a:pt x="1955800" y="862647"/>
                </a:lnTo>
                <a:lnTo>
                  <a:pt x="1961324" y="864489"/>
                </a:lnTo>
                <a:lnTo>
                  <a:pt x="1963166" y="866330"/>
                </a:lnTo>
                <a:lnTo>
                  <a:pt x="1970519" y="866330"/>
                </a:lnTo>
                <a:lnTo>
                  <a:pt x="1974202" y="864489"/>
                </a:lnTo>
                <a:lnTo>
                  <a:pt x="1990877" y="830160"/>
                </a:lnTo>
                <a:lnTo>
                  <a:pt x="2018487" y="768159"/>
                </a:lnTo>
                <a:lnTo>
                  <a:pt x="2031250" y="737514"/>
                </a:lnTo>
                <a:lnTo>
                  <a:pt x="2034933" y="731989"/>
                </a:lnTo>
                <a:close/>
              </a:path>
              <a:path w="2187575" h="9712960">
                <a:moveTo>
                  <a:pt x="2119579" y="476199"/>
                </a:moveTo>
                <a:lnTo>
                  <a:pt x="2115909" y="470674"/>
                </a:lnTo>
                <a:lnTo>
                  <a:pt x="2104859" y="466991"/>
                </a:lnTo>
                <a:lnTo>
                  <a:pt x="2099335" y="470674"/>
                </a:lnTo>
                <a:lnTo>
                  <a:pt x="2097506" y="476199"/>
                </a:lnTo>
                <a:lnTo>
                  <a:pt x="2088870" y="507936"/>
                </a:lnTo>
                <a:lnTo>
                  <a:pt x="2079561" y="539686"/>
                </a:lnTo>
                <a:lnTo>
                  <a:pt x="2069553" y="571436"/>
                </a:lnTo>
                <a:lnTo>
                  <a:pt x="2058860" y="603173"/>
                </a:lnTo>
                <a:lnTo>
                  <a:pt x="2057019" y="610539"/>
                </a:lnTo>
                <a:lnTo>
                  <a:pt x="2060689" y="616051"/>
                </a:lnTo>
                <a:lnTo>
                  <a:pt x="2066213" y="617893"/>
                </a:lnTo>
                <a:lnTo>
                  <a:pt x="2073579" y="617893"/>
                </a:lnTo>
                <a:lnTo>
                  <a:pt x="2089797" y="578510"/>
                </a:lnTo>
                <a:lnTo>
                  <a:pt x="2109114" y="513753"/>
                </a:lnTo>
                <a:lnTo>
                  <a:pt x="2117737" y="481723"/>
                </a:lnTo>
                <a:lnTo>
                  <a:pt x="2119579" y="476199"/>
                </a:lnTo>
                <a:close/>
              </a:path>
              <a:path w="2187575" h="9712960">
                <a:moveTo>
                  <a:pt x="2172944" y="213042"/>
                </a:moveTo>
                <a:lnTo>
                  <a:pt x="2167432" y="207518"/>
                </a:lnTo>
                <a:lnTo>
                  <a:pt x="2161908" y="207518"/>
                </a:lnTo>
                <a:lnTo>
                  <a:pt x="2154542" y="205676"/>
                </a:lnTo>
                <a:lnTo>
                  <a:pt x="2149030" y="211201"/>
                </a:lnTo>
                <a:lnTo>
                  <a:pt x="2149030" y="216725"/>
                </a:lnTo>
                <a:lnTo>
                  <a:pt x="2144547" y="248780"/>
                </a:lnTo>
                <a:lnTo>
                  <a:pt x="2139365" y="281355"/>
                </a:lnTo>
                <a:lnTo>
                  <a:pt x="2133498" y="314286"/>
                </a:lnTo>
                <a:lnTo>
                  <a:pt x="2126945" y="347383"/>
                </a:lnTo>
                <a:lnTo>
                  <a:pt x="2126945" y="352894"/>
                </a:lnTo>
                <a:lnTo>
                  <a:pt x="2130628" y="358419"/>
                </a:lnTo>
                <a:lnTo>
                  <a:pt x="2136140" y="360260"/>
                </a:lnTo>
                <a:lnTo>
                  <a:pt x="2143506" y="360260"/>
                </a:lnTo>
                <a:lnTo>
                  <a:pt x="2155583" y="319773"/>
                </a:lnTo>
                <a:lnTo>
                  <a:pt x="2166620" y="253530"/>
                </a:lnTo>
                <a:lnTo>
                  <a:pt x="2171115" y="220408"/>
                </a:lnTo>
                <a:lnTo>
                  <a:pt x="2172944" y="213042"/>
                </a:lnTo>
                <a:close/>
              </a:path>
              <a:path w="2187575" h="9712960">
                <a:moveTo>
                  <a:pt x="2186990" y="0"/>
                </a:moveTo>
                <a:lnTo>
                  <a:pt x="2165350" y="0"/>
                </a:lnTo>
                <a:lnTo>
                  <a:pt x="2165134" y="17970"/>
                </a:lnTo>
                <a:lnTo>
                  <a:pt x="2164042" y="51104"/>
                </a:lnTo>
                <a:lnTo>
                  <a:pt x="2161908" y="84226"/>
                </a:lnTo>
                <a:lnTo>
                  <a:pt x="2161908" y="89750"/>
                </a:lnTo>
                <a:lnTo>
                  <a:pt x="2165591" y="95262"/>
                </a:lnTo>
                <a:lnTo>
                  <a:pt x="2178469" y="95262"/>
                </a:lnTo>
                <a:lnTo>
                  <a:pt x="2183993" y="89750"/>
                </a:lnTo>
                <a:lnTo>
                  <a:pt x="2184069" y="84226"/>
                </a:lnTo>
                <a:lnTo>
                  <a:pt x="2185339" y="52654"/>
                </a:lnTo>
                <a:lnTo>
                  <a:pt x="2186521" y="18897"/>
                </a:lnTo>
                <a:lnTo>
                  <a:pt x="2186990" y="0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94852" y="978689"/>
            <a:ext cx="10898295" cy="118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png"/><Relationship Id="rId7" Type="http://schemas.openxmlformats.org/officeDocument/2006/relationships/image" Target="../media/image41.jpg"/><Relationship Id="rId8" Type="http://schemas.openxmlformats.org/officeDocument/2006/relationships/image" Target="../media/image4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6" Type="http://schemas.openxmlformats.org/officeDocument/2006/relationships/image" Target="../media/image47.png"/><Relationship Id="rId7" Type="http://schemas.openxmlformats.org/officeDocument/2006/relationships/image" Target="../media/image48.jpg"/><Relationship Id="rId8" Type="http://schemas.openxmlformats.org/officeDocument/2006/relationships/image" Target="../media/image49.jpg"/><Relationship Id="rId9" Type="http://schemas.openxmlformats.org/officeDocument/2006/relationships/image" Target="../media/image50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Relationship Id="rId4" Type="http://schemas.openxmlformats.org/officeDocument/2006/relationships/image" Target="../media/image66.jpg"/><Relationship Id="rId5" Type="http://schemas.openxmlformats.org/officeDocument/2006/relationships/image" Target="../media/image67.jpg"/><Relationship Id="rId6" Type="http://schemas.openxmlformats.org/officeDocument/2006/relationships/image" Target="../media/image68.jpg"/><Relationship Id="rId7" Type="http://schemas.openxmlformats.org/officeDocument/2006/relationships/image" Target="../media/image69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5" Type="http://schemas.openxmlformats.org/officeDocument/2006/relationships/image" Target="../media/image73.png"/><Relationship Id="rId6" Type="http://schemas.openxmlformats.org/officeDocument/2006/relationships/image" Target="../media/image74.jpg"/><Relationship Id="rId7" Type="http://schemas.openxmlformats.org/officeDocument/2006/relationships/image" Target="../media/image75.png"/><Relationship Id="rId8" Type="http://schemas.openxmlformats.org/officeDocument/2006/relationships/image" Target="../media/image76.jpg"/><Relationship Id="rId9" Type="http://schemas.openxmlformats.org/officeDocument/2006/relationships/image" Target="../media/image77.png"/><Relationship Id="rId10" Type="http://schemas.openxmlformats.org/officeDocument/2006/relationships/image" Target="../media/image78.jpg"/><Relationship Id="rId11" Type="http://schemas.openxmlformats.org/officeDocument/2006/relationships/image" Target="../media/image9.jpg"/><Relationship Id="rId12" Type="http://schemas.openxmlformats.org/officeDocument/2006/relationships/image" Target="../media/image79.jp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jpg"/><Relationship Id="rId16" Type="http://schemas.openxmlformats.org/officeDocument/2006/relationships/image" Target="../media/image8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Relationship Id="rId3" Type="http://schemas.openxmlformats.org/officeDocument/2006/relationships/image" Target="../media/image85.png"/><Relationship Id="rId4" Type="http://schemas.openxmlformats.org/officeDocument/2006/relationships/image" Target="../media/image86.jpg"/><Relationship Id="rId5" Type="http://schemas.openxmlformats.org/officeDocument/2006/relationships/image" Target="../media/image87.png"/><Relationship Id="rId6" Type="http://schemas.openxmlformats.org/officeDocument/2006/relationships/image" Target="../media/image88.jp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jpg"/><Relationship Id="rId10" Type="http://schemas.openxmlformats.org/officeDocument/2006/relationships/image" Target="../media/image92.jpg"/><Relationship Id="rId11" Type="http://schemas.openxmlformats.org/officeDocument/2006/relationships/image" Target="../media/image93.jpg"/><Relationship Id="rId12" Type="http://schemas.openxmlformats.org/officeDocument/2006/relationships/image" Target="../media/image94.png"/><Relationship Id="rId13" Type="http://schemas.openxmlformats.org/officeDocument/2006/relationships/image" Target="../media/image9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hyperlink" Target="mailto:brenda.padilla@dimapsa.com" TargetMode="External"/><Relationship Id="rId5" Type="http://schemas.openxmlformats.org/officeDocument/2006/relationships/hyperlink" Target="http://www.dimapsa.com/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mx.search.yahoo.com/search%3B_ylt%3DAwrFaaXVfLFkFo4KGVXD8Qt.%3B_ylu%3DY29sbwNiZjEEcG9zAzEEdnRpZAMEc2VjA3Fydw--?type=E211MX714G0&amp;fr=mcafee&amp;ei=UTF-8&amp;p=liderazgo&amp;fr2=12642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632479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3632479" y="10287000"/>
                  </a:lnTo>
                  <a:lnTo>
                    <a:pt x="3632479" y="0"/>
                  </a:lnTo>
                  <a:close/>
                </a:path>
                <a:path w="18288000" h="10287000">
                  <a:moveTo>
                    <a:pt x="14446631" y="0"/>
                  </a:moveTo>
                  <a:lnTo>
                    <a:pt x="3842029" y="0"/>
                  </a:lnTo>
                  <a:lnTo>
                    <a:pt x="3842029" y="10287000"/>
                  </a:lnTo>
                  <a:lnTo>
                    <a:pt x="14446631" y="10287000"/>
                  </a:lnTo>
                  <a:lnTo>
                    <a:pt x="14446631" y="0"/>
                  </a:lnTo>
                  <a:close/>
                </a:path>
                <a:path w="18288000" h="10287000">
                  <a:moveTo>
                    <a:pt x="18288000" y="0"/>
                  </a:moveTo>
                  <a:lnTo>
                    <a:pt x="14656181" y="0"/>
                  </a:lnTo>
                  <a:lnTo>
                    <a:pt x="14656181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59BA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32479" y="0"/>
              <a:ext cx="11024235" cy="10287000"/>
            </a:xfrm>
            <a:custGeom>
              <a:avLst/>
              <a:gdLst/>
              <a:ahLst/>
              <a:cxnLst/>
              <a:rect l="l" t="t" r="r" b="b"/>
              <a:pathLst>
                <a:path w="11024235" h="10287000">
                  <a:moveTo>
                    <a:pt x="20955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209550" y="10287000"/>
                  </a:lnTo>
                  <a:lnTo>
                    <a:pt x="209550" y="0"/>
                  </a:lnTo>
                  <a:close/>
                </a:path>
                <a:path w="11024235" h="10287000">
                  <a:moveTo>
                    <a:pt x="11023702" y="0"/>
                  </a:moveTo>
                  <a:lnTo>
                    <a:pt x="10814152" y="0"/>
                  </a:lnTo>
                  <a:lnTo>
                    <a:pt x="10814152" y="10287000"/>
                  </a:lnTo>
                  <a:lnTo>
                    <a:pt x="11023702" y="10287000"/>
                  </a:lnTo>
                  <a:lnTo>
                    <a:pt x="110237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841367" y="0"/>
              <a:ext cx="10601325" cy="10287000"/>
            </a:xfrm>
            <a:custGeom>
              <a:avLst/>
              <a:gdLst/>
              <a:ahLst/>
              <a:cxnLst/>
              <a:rect l="l" t="t" r="r" b="b"/>
              <a:pathLst>
                <a:path w="10601325" h="10287000">
                  <a:moveTo>
                    <a:pt x="1060130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601309" y="0"/>
                  </a:lnTo>
                  <a:lnTo>
                    <a:pt x="10601309" y="10286999"/>
                  </a:lnTo>
                  <a:close/>
                </a:path>
              </a:pathLst>
            </a:custGeom>
            <a:solidFill>
              <a:srgbClr val="0059BA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897879" y="6124536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 h="0">
                  <a:moveTo>
                    <a:pt x="0" y="0"/>
                  </a:moveTo>
                  <a:lnTo>
                    <a:pt x="6496104" y="0"/>
                  </a:lnTo>
                </a:path>
              </a:pathLst>
            </a:custGeom>
            <a:ln w="476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43154" y="1990725"/>
                  </a:moveTo>
                  <a:lnTo>
                    <a:pt x="137629" y="1985200"/>
                  </a:lnTo>
                  <a:lnTo>
                    <a:pt x="97142" y="1985149"/>
                  </a:lnTo>
                  <a:lnTo>
                    <a:pt x="64020" y="1984743"/>
                  </a:lnTo>
                  <a:lnTo>
                    <a:pt x="30899" y="1983651"/>
                  </a:lnTo>
                  <a:lnTo>
                    <a:pt x="0" y="1981669"/>
                  </a:lnTo>
                  <a:lnTo>
                    <a:pt x="0" y="2003691"/>
                  </a:lnTo>
                  <a:lnTo>
                    <a:pt x="64020" y="2006142"/>
                  </a:lnTo>
                  <a:lnTo>
                    <a:pt x="97142" y="2006968"/>
                  </a:lnTo>
                  <a:lnTo>
                    <a:pt x="130060" y="2007285"/>
                  </a:lnTo>
                  <a:lnTo>
                    <a:pt x="137629" y="2007285"/>
                  </a:lnTo>
                  <a:lnTo>
                    <a:pt x="143154" y="2001761"/>
                  </a:lnTo>
                  <a:lnTo>
                    <a:pt x="143154" y="1990725"/>
                  </a:lnTo>
                  <a:close/>
                </a:path>
                <a:path w="18288000" h="10287000">
                  <a:moveTo>
                    <a:pt x="411835" y="1977847"/>
                  </a:moveTo>
                  <a:lnTo>
                    <a:pt x="409994" y="1972322"/>
                  </a:lnTo>
                  <a:lnTo>
                    <a:pt x="404469" y="1968639"/>
                  </a:lnTo>
                  <a:lnTo>
                    <a:pt x="398945" y="1968639"/>
                  </a:lnTo>
                  <a:lnTo>
                    <a:pt x="365823" y="1972462"/>
                  </a:lnTo>
                  <a:lnTo>
                    <a:pt x="332701" y="1975777"/>
                  </a:lnTo>
                  <a:lnTo>
                    <a:pt x="266446" y="1981517"/>
                  </a:lnTo>
                  <a:lnTo>
                    <a:pt x="259092" y="1981517"/>
                  </a:lnTo>
                  <a:lnTo>
                    <a:pt x="255409" y="1987042"/>
                  </a:lnTo>
                  <a:lnTo>
                    <a:pt x="255409" y="1999919"/>
                  </a:lnTo>
                  <a:lnTo>
                    <a:pt x="260934" y="2003602"/>
                  </a:lnTo>
                  <a:lnTo>
                    <a:pt x="266446" y="2003602"/>
                  </a:lnTo>
                  <a:lnTo>
                    <a:pt x="368147" y="1994547"/>
                  </a:lnTo>
                  <a:lnTo>
                    <a:pt x="402628" y="1990725"/>
                  </a:lnTo>
                  <a:lnTo>
                    <a:pt x="408152" y="1988883"/>
                  </a:lnTo>
                  <a:lnTo>
                    <a:pt x="411835" y="1983359"/>
                  </a:lnTo>
                  <a:lnTo>
                    <a:pt x="411835" y="1977847"/>
                  </a:lnTo>
                  <a:close/>
                </a:path>
                <a:path w="18288000" h="10287000">
                  <a:moveTo>
                    <a:pt x="607199" y="9238894"/>
                  </a:moveTo>
                  <a:lnTo>
                    <a:pt x="605891" y="9231516"/>
                  </a:lnTo>
                  <a:lnTo>
                    <a:pt x="601840" y="9225458"/>
                  </a:lnTo>
                  <a:lnTo>
                    <a:pt x="595693" y="9221356"/>
                  </a:lnTo>
                  <a:lnTo>
                    <a:pt x="588086" y="9219844"/>
                  </a:lnTo>
                  <a:lnTo>
                    <a:pt x="580694" y="9221356"/>
                  </a:lnTo>
                  <a:lnTo>
                    <a:pt x="574611" y="9225458"/>
                  </a:lnTo>
                  <a:lnTo>
                    <a:pt x="570484" y="9231516"/>
                  </a:lnTo>
                  <a:lnTo>
                    <a:pt x="568972" y="9238894"/>
                  </a:lnTo>
                  <a:lnTo>
                    <a:pt x="570484" y="9246260"/>
                  </a:lnTo>
                  <a:lnTo>
                    <a:pt x="574611" y="9252318"/>
                  </a:lnTo>
                  <a:lnTo>
                    <a:pt x="580694" y="9256420"/>
                  </a:lnTo>
                  <a:lnTo>
                    <a:pt x="588086" y="9257932"/>
                  </a:lnTo>
                  <a:lnTo>
                    <a:pt x="595490" y="9256420"/>
                  </a:lnTo>
                  <a:lnTo>
                    <a:pt x="601573" y="9252318"/>
                  </a:lnTo>
                  <a:lnTo>
                    <a:pt x="605688" y="9246260"/>
                  </a:lnTo>
                  <a:lnTo>
                    <a:pt x="607199" y="9238894"/>
                  </a:lnTo>
                  <a:close/>
                </a:path>
                <a:path w="18288000" h="10287000">
                  <a:moveTo>
                    <a:pt x="607199" y="9011425"/>
                  </a:moveTo>
                  <a:lnTo>
                    <a:pt x="605891" y="9004059"/>
                  </a:lnTo>
                  <a:lnTo>
                    <a:pt x="601840" y="8998001"/>
                  </a:lnTo>
                  <a:lnTo>
                    <a:pt x="595693" y="8993886"/>
                  </a:lnTo>
                  <a:lnTo>
                    <a:pt x="588086" y="8992387"/>
                  </a:lnTo>
                  <a:lnTo>
                    <a:pt x="580694" y="8993886"/>
                  </a:lnTo>
                  <a:lnTo>
                    <a:pt x="574611" y="8998001"/>
                  </a:lnTo>
                  <a:lnTo>
                    <a:pt x="570484" y="9004059"/>
                  </a:lnTo>
                  <a:lnTo>
                    <a:pt x="568972" y="9011425"/>
                  </a:lnTo>
                  <a:lnTo>
                    <a:pt x="570484" y="9018803"/>
                  </a:lnTo>
                  <a:lnTo>
                    <a:pt x="574611" y="9024861"/>
                  </a:lnTo>
                  <a:lnTo>
                    <a:pt x="580694" y="9028963"/>
                  </a:lnTo>
                  <a:lnTo>
                    <a:pt x="588086" y="9030475"/>
                  </a:lnTo>
                  <a:lnTo>
                    <a:pt x="595490" y="9028963"/>
                  </a:lnTo>
                  <a:lnTo>
                    <a:pt x="601573" y="9024861"/>
                  </a:lnTo>
                  <a:lnTo>
                    <a:pt x="605688" y="9018803"/>
                  </a:lnTo>
                  <a:lnTo>
                    <a:pt x="607199" y="9011425"/>
                  </a:lnTo>
                  <a:close/>
                </a:path>
                <a:path w="18288000" h="10287000">
                  <a:moveTo>
                    <a:pt x="607199" y="8790788"/>
                  </a:moveTo>
                  <a:lnTo>
                    <a:pt x="605739" y="8783422"/>
                  </a:lnTo>
                  <a:lnTo>
                    <a:pt x="601700" y="8777364"/>
                  </a:lnTo>
                  <a:lnTo>
                    <a:pt x="595642" y="8773262"/>
                  </a:lnTo>
                  <a:lnTo>
                    <a:pt x="588086" y="8771750"/>
                  </a:lnTo>
                  <a:lnTo>
                    <a:pt x="580694" y="8773262"/>
                  </a:lnTo>
                  <a:lnTo>
                    <a:pt x="574611" y="8777364"/>
                  </a:lnTo>
                  <a:lnTo>
                    <a:pt x="570484" y="8783422"/>
                  </a:lnTo>
                  <a:lnTo>
                    <a:pt x="568972" y="8790788"/>
                  </a:lnTo>
                  <a:lnTo>
                    <a:pt x="570484" y="8798166"/>
                  </a:lnTo>
                  <a:lnTo>
                    <a:pt x="574611" y="8804224"/>
                  </a:lnTo>
                  <a:lnTo>
                    <a:pt x="580694" y="8808326"/>
                  </a:lnTo>
                  <a:lnTo>
                    <a:pt x="588086" y="8809838"/>
                  </a:lnTo>
                  <a:lnTo>
                    <a:pt x="595490" y="8808326"/>
                  </a:lnTo>
                  <a:lnTo>
                    <a:pt x="601573" y="8804224"/>
                  </a:lnTo>
                  <a:lnTo>
                    <a:pt x="605688" y="8798166"/>
                  </a:lnTo>
                  <a:lnTo>
                    <a:pt x="607199" y="8790788"/>
                  </a:lnTo>
                  <a:close/>
                </a:path>
                <a:path w="18288000" h="10287000">
                  <a:moveTo>
                    <a:pt x="607568" y="9693821"/>
                  </a:moveTo>
                  <a:lnTo>
                    <a:pt x="606044" y="9686442"/>
                  </a:lnTo>
                  <a:lnTo>
                    <a:pt x="601929" y="9680384"/>
                  </a:lnTo>
                  <a:lnTo>
                    <a:pt x="595845" y="9676282"/>
                  </a:lnTo>
                  <a:lnTo>
                    <a:pt x="588454" y="9674771"/>
                  </a:lnTo>
                  <a:lnTo>
                    <a:pt x="581050" y="9676282"/>
                  </a:lnTo>
                  <a:lnTo>
                    <a:pt x="574967" y="9680384"/>
                  </a:lnTo>
                  <a:lnTo>
                    <a:pt x="570852" y="9686442"/>
                  </a:lnTo>
                  <a:lnTo>
                    <a:pt x="569328" y="9693821"/>
                  </a:lnTo>
                  <a:lnTo>
                    <a:pt x="570852" y="9701187"/>
                  </a:lnTo>
                  <a:lnTo>
                    <a:pt x="574967" y="9707245"/>
                  </a:lnTo>
                  <a:lnTo>
                    <a:pt x="581050" y="9711347"/>
                  </a:lnTo>
                  <a:lnTo>
                    <a:pt x="588454" y="9712858"/>
                  </a:lnTo>
                  <a:lnTo>
                    <a:pt x="595845" y="9711347"/>
                  </a:lnTo>
                  <a:lnTo>
                    <a:pt x="601929" y="9707245"/>
                  </a:lnTo>
                  <a:lnTo>
                    <a:pt x="606044" y="9701187"/>
                  </a:lnTo>
                  <a:lnTo>
                    <a:pt x="607568" y="9693821"/>
                  </a:lnTo>
                  <a:close/>
                </a:path>
                <a:path w="18288000" h="10287000">
                  <a:moveTo>
                    <a:pt x="607568" y="9459887"/>
                  </a:moveTo>
                  <a:lnTo>
                    <a:pt x="606044" y="9452508"/>
                  </a:lnTo>
                  <a:lnTo>
                    <a:pt x="601929" y="9446450"/>
                  </a:lnTo>
                  <a:lnTo>
                    <a:pt x="595845" y="9442348"/>
                  </a:lnTo>
                  <a:lnTo>
                    <a:pt x="588454" y="9440837"/>
                  </a:lnTo>
                  <a:lnTo>
                    <a:pt x="581050" y="9442348"/>
                  </a:lnTo>
                  <a:lnTo>
                    <a:pt x="574967" y="9446450"/>
                  </a:lnTo>
                  <a:lnTo>
                    <a:pt x="570852" y="9452508"/>
                  </a:lnTo>
                  <a:lnTo>
                    <a:pt x="569328" y="9459887"/>
                  </a:lnTo>
                  <a:lnTo>
                    <a:pt x="570852" y="9467253"/>
                  </a:lnTo>
                  <a:lnTo>
                    <a:pt x="574967" y="9473311"/>
                  </a:lnTo>
                  <a:lnTo>
                    <a:pt x="581050" y="9477413"/>
                  </a:lnTo>
                  <a:lnTo>
                    <a:pt x="588454" y="9478924"/>
                  </a:lnTo>
                  <a:lnTo>
                    <a:pt x="595845" y="9477413"/>
                  </a:lnTo>
                  <a:lnTo>
                    <a:pt x="601929" y="9473311"/>
                  </a:lnTo>
                  <a:lnTo>
                    <a:pt x="606044" y="9467253"/>
                  </a:lnTo>
                  <a:lnTo>
                    <a:pt x="607568" y="9459887"/>
                  </a:lnTo>
                  <a:close/>
                </a:path>
                <a:path w="18288000" h="10287000">
                  <a:moveTo>
                    <a:pt x="673150" y="1929993"/>
                  </a:moveTo>
                  <a:lnTo>
                    <a:pt x="671309" y="1924481"/>
                  </a:lnTo>
                  <a:lnTo>
                    <a:pt x="671309" y="1918957"/>
                  </a:lnTo>
                  <a:lnTo>
                    <a:pt x="663943" y="1915274"/>
                  </a:lnTo>
                  <a:lnTo>
                    <a:pt x="658418" y="1917115"/>
                  </a:lnTo>
                  <a:lnTo>
                    <a:pt x="626656" y="1925078"/>
                  </a:lnTo>
                  <a:lnTo>
                    <a:pt x="594702" y="1932520"/>
                  </a:lnTo>
                  <a:lnTo>
                    <a:pt x="529602" y="1946554"/>
                  </a:lnTo>
                  <a:lnTo>
                    <a:pt x="522249" y="1948395"/>
                  </a:lnTo>
                  <a:lnTo>
                    <a:pt x="518566" y="1953920"/>
                  </a:lnTo>
                  <a:lnTo>
                    <a:pt x="522249" y="1964956"/>
                  </a:lnTo>
                  <a:lnTo>
                    <a:pt x="525919" y="1968639"/>
                  </a:lnTo>
                  <a:lnTo>
                    <a:pt x="533285" y="1968639"/>
                  </a:lnTo>
                  <a:lnTo>
                    <a:pt x="566381" y="1961426"/>
                  </a:lnTo>
                  <a:lnTo>
                    <a:pt x="599300" y="1953691"/>
                  </a:lnTo>
                  <a:lnTo>
                    <a:pt x="663943" y="1937359"/>
                  </a:lnTo>
                  <a:lnTo>
                    <a:pt x="669467" y="1937359"/>
                  </a:lnTo>
                  <a:lnTo>
                    <a:pt x="673150" y="1929993"/>
                  </a:lnTo>
                  <a:close/>
                </a:path>
                <a:path w="18288000" h="10287000">
                  <a:moveTo>
                    <a:pt x="847763" y="9693821"/>
                  </a:moveTo>
                  <a:lnTo>
                    <a:pt x="846455" y="9686442"/>
                  </a:lnTo>
                  <a:lnTo>
                    <a:pt x="842403" y="9680384"/>
                  </a:lnTo>
                  <a:lnTo>
                    <a:pt x="836256" y="9676282"/>
                  </a:lnTo>
                  <a:lnTo>
                    <a:pt x="828649" y="9674771"/>
                  </a:lnTo>
                  <a:lnTo>
                    <a:pt x="821258" y="9676282"/>
                  </a:lnTo>
                  <a:lnTo>
                    <a:pt x="815174" y="9680384"/>
                  </a:lnTo>
                  <a:lnTo>
                    <a:pt x="811047" y="9686442"/>
                  </a:lnTo>
                  <a:lnTo>
                    <a:pt x="809536" y="9693821"/>
                  </a:lnTo>
                  <a:lnTo>
                    <a:pt x="811047" y="9701187"/>
                  </a:lnTo>
                  <a:lnTo>
                    <a:pt x="815174" y="9707245"/>
                  </a:lnTo>
                  <a:lnTo>
                    <a:pt x="821258" y="9711347"/>
                  </a:lnTo>
                  <a:lnTo>
                    <a:pt x="828649" y="9712858"/>
                  </a:lnTo>
                  <a:lnTo>
                    <a:pt x="836053" y="9711347"/>
                  </a:lnTo>
                  <a:lnTo>
                    <a:pt x="842137" y="9707245"/>
                  </a:lnTo>
                  <a:lnTo>
                    <a:pt x="846251" y="9701187"/>
                  </a:lnTo>
                  <a:lnTo>
                    <a:pt x="847763" y="9693821"/>
                  </a:lnTo>
                  <a:close/>
                </a:path>
                <a:path w="18288000" h="10287000">
                  <a:moveTo>
                    <a:pt x="847763" y="9459887"/>
                  </a:moveTo>
                  <a:lnTo>
                    <a:pt x="846302" y="9452508"/>
                  </a:lnTo>
                  <a:lnTo>
                    <a:pt x="842264" y="9446450"/>
                  </a:lnTo>
                  <a:lnTo>
                    <a:pt x="836206" y="9442348"/>
                  </a:lnTo>
                  <a:lnTo>
                    <a:pt x="828649" y="9440837"/>
                  </a:lnTo>
                  <a:lnTo>
                    <a:pt x="821258" y="9442348"/>
                  </a:lnTo>
                  <a:lnTo>
                    <a:pt x="815174" y="9446450"/>
                  </a:lnTo>
                  <a:lnTo>
                    <a:pt x="811047" y="9452508"/>
                  </a:lnTo>
                  <a:lnTo>
                    <a:pt x="809536" y="9459887"/>
                  </a:lnTo>
                  <a:lnTo>
                    <a:pt x="811047" y="9467253"/>
                  </a:lnTo>
                  <a:lnTo>
                    <a:pt x="815174" y="9473311"/>
                  </a:lnTo>
                  <a:lnTo>
                    <a:pt x="821258" y="9477413"/>
                  </a:lnTo>
                  <a:lnTo>
                    <a:pt x="828649" y="9478924"/>
                  </a:lnTo>
                  <a:lnTo>
                    <a:pt x="836053" y="9477413"/>
                  </a:lnTo>
                  <a:lnTo>
                    <a:pt x="842137" y="9473311"/>
                  </a:lnTo>
                  <a:lnTo>
                    <a:pt x="846251" y="9467253"/>
                  </a:lnTo>
                  <a:lnTo>
                    <a:pt x="847763" y="9459887"/>
                  </a:lnTo>
                  <a:close/>
                </a:path>
                <a:path w="18288000" h="10287000">
                  <a:moveTo>
                    <a:pt x="847763" y="9238894"/>
                  </a:moveTo>
                  <a:lnTo>
                    <a:pt x="846251" y="9231516"/>
                  </a:lnTo>
                  <a:lnTo>
                    <a:pt x="842137" y="9225458"/>
                  </a:lnTo>
                  <a:lnTo>
                    <a:pt x="836053" y="9221356"/>
                  </a:lnTo>
                  <a:lnTo>
                    <a:pt x="828649" y="9219844"/>
                  </a:lnTo>
                  <a:lnTo>
                    <a:pt x="821258" y="9221356"/>
                  </a:lnTo>
                  <a:lnTo>
                    <a:pt x="815174" y="9225458"/>
                  </a:lnTo>
                  <a:lnTo>
                    <a:pt x="811047" y="9231516"/>
                  </a:lnTo>
                  <a:lnTo>
                    <a:pt x="809536" y="9238894"/>
                  </a:lnTo>
                  <a:lnTo>
                    <a:pt x="811047" y="9246260"/>
                  </a:lnTo>
                  <a:lnTo>
                    <a:pt x="815174" y="9252318"/>
                  </a:lnTo>
                  <a:lnTo>
                    <a:pt x="821258" y="9256420"/>
                  </a:lnTo>
                  <a:lnTo>
                    <a:pt x="828649" y="9257932"/>
                  </a:lnTo>
                  <a:lnTo>
                    <a:pt x="836053" y="9256420"/>
                  </a:lnTo>
                  <a:lnTo>
                    <a:pt x="842137" y="9252318"/>
                  </a:lnTo>
                  <a:lnTo>
                    <a:pt x="846251" y="9246260"/>
                  </a:lnTo>
                  <a:lnTo>
                    <a:pt x="847763" y="9238894"/>
                  </a:lnTo>
                  <a:close/>
                </a:path>
                <a:path w="18288000" h="10287000">
                  <a:moveTo>
                    <a:pt x="847763" y="9011425"/>
                  </a:moveTo>
                  <a:lnTo>
                    <a:pt x="846251" y="9004059"/>
                  </a:lnTo>
                  <a:lnTo>
                    <a:pt x="842137" y="8998001"/>
                  </a:lnTo>
                  <a:lnTo>
                    <a:pt x="836053" y="8993886"/>
                  </a:lnTo>
                  <a:lnTo>
                    <a:pt x="828649" y="8992387"/>
                  </a:lnTo>
                  <a:lnTo>
                    <a:pt x="821258" y="8993886"/>
                  </a:lnTo>
                  <a:lnTo>
                    <a:pt x="815174" y="8998001"/>
                  </a:lnTo>
                  <a:lnTo>
                    <a:pt x="811047" y="9004059"/>
                  </a:lnTo>
                  <a:lnTo>
                    <a:pt x="809536" y="9011425"/>
                  </a:lnTo>
                  <a:lnTo>
                    <a:pt x="811047" y="9018803"/>
                  </a:lnTo>
                  <a:lnTo>
                    <a:pt x="815174" y="9024861"/>
                  </a:lnTo>
                  <a:lnTo>
                    <a:pt x="821258" y="9028963"/>
                  </a:lnTo>
                  <a:lnTo>
                    <a:pt x="828649" y="9030475"/>
                  </a:lnTo>
                  <a:lnTo>
                    <a:pt x="836053" y="9028963"/>
                  </a:lnTo>
                  <a:lnTo>
                    <a:pt x="842137" y="9024861"/>
                  </a:lnTo>
                  <a:lnTo>
                    <a:pt x="846251" y="9018803"/>
                  </a:lnTo>
                  <a:lnTo>
                    <a:pt x="847763" y="9011425"/>
                  </a:lnTo>
                  <a:close/>
                </a:path>
                <a:path w="18288000" h="10287000">
                  <a:moveTo>
                    <a:pt x="847763" y="8790432"/>
                  </a:moveTo>
                  <a:lnTo>
                    <a:pt x="846251" y="8783053"/>
                  </a:lnTo>
                  <a:lnTo>
                    <a:pt x="842137" y="8776995"/>
                  </a:lnTo>
                  <a:lnTo>
                    <a:pt x="836053" y="8772893"/>
                  </a:lnTo>
                  <a:lnTo>
                    <a:pt x="828649" y="8771382"/>
                  </a:lnTo>
                  <a:lnTo>
                    <a:pt x="821258" y="8772893"/>
                  </a:lnTo>
                  <a:lnTo>
                    <a:pt x="815174" y="8776995"/>
                  </a:lnTo>
                  <a:lnTo>
                    <a:pt x="811047" y="8783053"/>
                  </a:lnTo>
                  <a:lnTo>
                    <a:pt x="809536" y="8790432"/>
                  </a:lnTo>
                  <a:lnTo>
                    <a:pt x="811047" y="8797798"/>
                  </a:lnTo>
                  <a:lnTo>
                    <a:pt x="815174" y="8803856"/>
                  </a:lnTo>
                  <a:lnTo>
                    <a:pt x="821258" y="8807971"/>
                  </a:lnTo>
                  <a:lnTo>
                    <a:pt x="828649" y="8809482"/>
                  </a:lnTo>
                  <a:lnTo>
                    <a:pt x="836053" y="8807971"/>
                  </a:lnTo>
                  <a:lnTo>
                    <a:pt x="842137" y="8803856"/>
                  </a:lnTo>
                  <a:lnTo>
                    <a:pt x="846251" y="8797798"/>
                  </a:lnTo>
                  <a:lnTo>
                    <a:pt x="847763" y="8790432"/>
                  </a:lnTo>
                  <a:close/>
                </a:path>
                <a:path w="18288000" h="10287000">
                  <a:moveTo>
                    <a:pt x="927100" y="1841665"/>
                  </a:moveTo>
                  <a:lnTo>
                    <a:pt x="923417" y="1830628"/>
                  </a:lnTo>
                  <a:lnTo>
                    <a:pt x="916063" y="1828787"/>
                  </a:lnTo>
                  <a:lnTo>
                    <a:pt x="910539" y="1830628"/>
                  </a:lnTo>
                  <a:lnTo>
                    <a:pt x="879081" y="1842731"/>
                  </a:lnTo>
                  <a:lnTo>
                    <a:pt x="847966" y="1854314"/>
                  </a:lnTo>
                  <a:lnTo>
                    <a:pt x="785406" y="1876628"/>
                  </a:lnTo>
                  <a:lnTo>
                    <a:pt x="779881" y="1878469"/>
                  </a:lnTo>
                  <a:lnTo>
                    <a:pt x="776198" y="1885835"/>
                  </a:lnTo>
                  <a:lnTo>
                    <a:pt x="778040" y="1891347"/>
                  </a:lnTo>
                  <a:lnTo>
                    <a:pt x="779881" y="1895030"/>
                  </a:lnTo>
                  <a:lnTo>
                    <a:pt x="783564" y="1898713"/>
                  </a:lnTo>
                  <a:lnTo>
                    <a:pt x="794600" y="1898713"/>
                  </a:lnTo>
                  <a:lnTo>
                    <a:pt x="826312" y="1887359"/>
                  </a:lnTo>
                  <a:lnTo>
                    <a:pt x="857859" y="1875485"/>
                  </a:lnTo>
                  <a:lnTo>
                    <a:pt x="889063" y="1863255"/>
                  </a:lnTo>
                  <a:lnTo>
                    <a:pt x="919734" y="1850859"/>
                  </a:lnTo>
                  <a:lnTo>
                    <a:pt x="925258" y="1849031"/>
                  </a:lnTo>
                  <a:lnTo>
                    <a:pt x="927100" y="1841665"/>
                  </a:lnTo>
                  <a:close/>
                </a:path>
                <a:path w="18288000" h="10287000">
                  <a:moveTo>
                    <a:pt x="1087970" y="9011425"/>
                  </a:moveTo>
                  <a:lnTo>
                    <a:pt x="1086662" y="9004059"/>
                  </a:lnTo>
                  <a:lnTo>
                    <a:pt x="1082611" y="8998001"/>
                  </a:lnTo>
                  <a:lnTo>
                    <a:pt x="1076464" y="8993886"/>
                  </a:lnTo>
                  <a:lnTo>
                    <a:pt x="1068857" y="8992387"/>
                  </a:lnTo>
                  <a:lnTo>
                    <a:pt x="1061453" y="8993886"/>
                  </a:lnTo>
                  <a:lnTo>
                    <a:pt x="1055382" y="8998001"/>
                  </a:lnTo>
                  <a:lnTo>
                    <a:pt x="1051255" y="9004059"/>
                  </a:lnTo>
                  <a:lnTo>
                    <a:pt x="1049743" y="9011425"/>
                  </a:lnTo>
                  <a:lnTo>
                    <a:pt x="1051255" y="9018803"/>
                  </a:lnTo>
                  <a:lnTo>
                    <a:pt x="1055382" y="9024861"/>
                  </a:lnTo>
                  <a:lnTo>
                    <a:pt x="1061453" y="9028963"/>
                  </a:lnTo>
                  <a:lnTo>
                    <a:pt x="1068857" y="9030475"/>
                  </a:lnTo>
                  <a:lnTo>
                    <a:pt x="1076261" y="9028963"/>
                  </a:lnTo>
                  <a:lnTo>
                    <a:pt x="1082332" y="9024861"/>
                  </a:lnTo>
                  <a:lnTo>
                    <a:pt x="1086459" y="9018803"/>
                  </a:lnTo>
                  <a:lnTo>
                    <a:pt x="1087970" y="9011425"/>
                  </a:lnTo>
                  <a:close/>
                </a:path>
                <a:path w="18288000" h="10287000">
                  <a:moveTo>
                    <a:pt x="1087970" y="8790432"/>
                  </a:moveTo>
                  <a:lnTo>
                    <a:pt x="1086510" y="8783053"/>
                  </a:lnTo>
                  <a:lnTo>
                    <a:pt x="1082471" y="8776995"/>
                  </a:lnTo>
                  <a:lnTo>
                    <a:pt x="1076413" y="8772893"/>
                  </a:lnTo>
                  <a:lnTo>
                    <a:pt x="1068857" y="8771382"/>
                  </a:lnTo>
                  <a:lnTo>
                    <a:pt x="1061453" y="8772893"/>
                  </a:lnTo>
                  <a:lnTo>
                    <a:pt x="1055382" y="8776995"/>
                  </a:lnTo>
                  <a:lnTo>
                    <a:pt x="1051255" y="8783053"/>
                  </a:lnTo>
                  <a:lnTo>
                    <a:pt x="1049743" y="8790432"/>
                  </a:lnTo>
                  <a:lnTo>
                    <a:pt x="1051255" y="8797798"/>
                  </a:lnTo>
                  <a:lnTo>
                    <a:pt x="1055382" y="8803856"/>
                  </a:lnTo>
                  <a:lnTo>
                    <a:pt x="1061453" y="8807971"/>
                  </a:lnTo>
                  <a:lnTo>
                    <a:pt x="1068857" y="8809482"/>
                  </a:lnTo>
                  <a:lnTo>
                    <a:pt x="1076261" y="8807971"/>
                  </a:lnTo>
                  <a:lnTo>
                    <a:pt x="1082332" y="8803856"/>
                  </a:lnTo>
                  <a:lnTo>
                    <a:pt x="1086459" y="8797798"/>
                  </a:lnTo>
                  <a:lnTo>
                    <a:pt x="1087970" y="8790432"/>
                  </a:lnTo>
                  <a:close/>
                </a:path>
                <a:path w="18288000" h="10287000">
                  <a:moveTo>
                    <a:pt x="1088339" y="9693821"/>
                  </a:moveTo>
                  <a:lnTo>
                    <a:pt x="1086815" y="9686442"/>
                  </a:lnTo>
                  <a:lnTo>
                    <a:pt x="1082700" y="9680384"/>
                  </a:lnTo>
                  <a:lnTo>
                    <a:pt x="1076617" y="9676282"/>
                  </a:lnTo>
                  <a:lnTo>
                    <a:pt x="1069213" y="9674771"/>
                  </a:lnTo>
                  <a:lnTo>
                    <a:pt x="1061821" y="9676282"/>
                  </a:lnTo>
                  <a:lnTo>
                    <a:pt x="1055738" y="9680384"/>
                  </a:lnTo>
                  <a:lnTo>
                    <a:pt x="1051623" y="9686442"/>
                  </a:lnTo>
                  <a:lnTo>
                    <a:pt x="1050099" y="9693821"/>
                  </a:lnTo>
                  <a:lnTo>
                    <a:pt x="1051623" y="9701187"/>
                  </a:lnTo>
                  <a:lnTo>
                    <a:pt x="1055738" y="9707245"/>
                  </a:lnTo>
                  <a:lnTo>
                    <a:pt x="1061821" y="9711347"/>
                  </a:lnTo>
                  <a:lnTo>
                    <a:pt x="1069213" y="9712858"/>
                  </a:lnTo>
                  <a:lnTo>
                    <a:pt x="1076617" y="9711347"/>
                  </a:lnTo>
                  <a:lnTo>
                    <a:pt x="1082700" y="9707245"/>
                  </a:lnTo>
                  <a:lnTo>
                    <a:pt x="1086815" y="9701187"/>
                  </a:lnTo>
                  <a:lnTo>
                    <a:pt x="1088339" y="9693821"/>
                  </a:lnTo>
                  <a:close/>
                </a:path>
                <a:path w="18288000" h="10287000">
                  <a:moveTo>
                    <a:pt x="1088339" y="9459887"/>
                  </a:moveTo>
                  <a:lnTo>
                    <a:pt x="1086815" y="9452508"/>
                  </a:lnTo>
                  <a:lnTo>
                    <a:pt x="1082700" y="9446450"/>
                  </a:lnTo>
                  <a:lnTo>
                    <a:pt x="1076617" y="9442348"/>
                  </a:lnTo>
                  <a:lnTo>
                    <a:pt x="1069213" y="9440837"/>
                  </a:lnTo>
                  <a:lnTo>
                    <a:pt x="1061821" y="9442348"/>
                  </a:lnTo>
                  <a:lnTo>
                    <a:pt x="1055738" y="9446450"/>
                  </a:lnTo>
                  <a:lnTo>
                    <a:pt x="1051623" y="9452508"/>
                  </a:lnTo>
                  <a:lnTo>
                    <a:pt x="1050099" y="9459887"/>
                  </a:lnTo>
                  <a:lnTo>
                    <a:pt x="1051623" y="9467253"/>
                  </a:lnTo>
                  <a:lnTo>
                    <a:pt x="1055738" y="9473311"/>
                  </a:lnTo>
                  <a:lnTo>
                    <a:pt x="1061821" y="9477413"/>
                  </a:lnTo>
                  <a:lnTo>
                    <a:pt x="1069213" y="9478924"/>
                  </a:lnTo>
                  <a:lnTo>
                    <a:pt x="1076617" y="9477413"/>
                  </a:lnTo>
                  <a:lnTo>
                    <a:pt x="1082700" y="9473311"/>
                  </a:lnTo>
                  <a:lnTo>
                    <a:pt x="1086815" y="9467253"/>
                  </a:lnTo>
                  <a:lnTo>
                    <a:pt x="1088339" y="9459887"/>
                  </a:lnTo>
                  <a:close/>
                </a:path>
                <a:path w="18288000" h="10287000">
                  <a:moveTo>
                    <a:pt x="1088339" y="9238894"/>
                  </a:moveTo>
                  <a:lnTo>
                    <a:pt x="1086815" y="9231516"/>
                  </a:lnTo>
                  <a:lnTo>
                    <a:pt x="1082700" y="9225458"/>
                  </a:lnTo>
                  <a:lnTo>
                    <a:pt x="1076617" y="9221356"/>
                  </a:lnTo>
                  <a:lnTo>
                    <a:pt x="1069213" y="9219844"/>
                  </a:lnTo>
                  <a:lnTo>
                    <a:pt x="1061821" y="9221356"/>
                  </a:lnTo>
                  <a:lnTo>
                    <a:pt x="1055738" y="9225458"/>
                  </a:lnTo>
                  <a:lnTo>
                    <a:pt x="1051623" y="9231516"/>
                  </a:lnTo>
                  <a:lnTo>
                    <a:pt x="1050099" y="9238894"/>
                  </a:lnTo>
                  <a:lnTo>
                    <a:pt x="1051623" y="9246260"/>
                  </a:lnTo>
                  <a:lnTo>
                    <a:pt x="1055738" y="9252318"/>
                  </a:lnTo>
                  <a:lnTo>
                    <a:pt x="1061821" y="9256420"/>
                  </a:lnTo>
                  <a:lnTo>
                    <a:pt x="1069213" y="9257932"/>
                  </a:lnTo>
                  <a:lnTo>
                    <a:pt x="1076617" y="9256420"/>
                  </a:lnTo>
                  <a:lnTo>
                    <a:pt x="1082700" y="9252318"/>
                  </a:lnTo>
                  <a:lnTo>
                    <a:pt x="1086815" y="9246260"/>
                  </a:lnTo>
                  <a:lnTo>
                    <a:pt x="1088339" y="9238894"/>
                  </a:lnTo>
                  <a:close/>
                </a:path>
                <a:path w="18288000" h="10287000">
                  <a:moveTo>
                    <a:pt x="1170012" y="1722043"/>
                  </a:moveTo>
                  <a:lnTo>
                    <a:pt x="1166329" y="1716532"/>
                  </a:lnTo>
                  <a:lnTo>
                    <a:pt x="1164488" y="1711007"/>
                  </a:lnTo>
                  <a:lnTo>
                    <a:pt x="1157135" y="1709166"/>
                  </a:lnTo>
                  <a:lnTo>
                    <a:pt x="1122337" y="1729092"/>
                  </a:lnTo>
                  <a:lnTo>
                    <a:pt x="1033830" y="1775409"/>
                  </a:lnTo>
                  <a:lnTo>
                    <a:pt x="1028319" y="1777250"/>
                  </a:lnTo>
                  <a:lnTo>
                    <a:pt x="1026477" y="1784616"/>
                  </a:lnTo>
                  <a:lnTo>
                    <a:pt x="1028319" y="1790141"/>
                  </a:lnTo>
                  <a:lnTo>
                    <a:pt x="1030160" y="1793811"/>
                  </a:lnTo>
                  <a:lnTo>
                    <a:pt x="1033830" y="1795653"/>
                  </a:lnTo>
                  <a:lnTo>
                    <a:pt x="1044879" y="1795653"/>
                  </a:lnTo>
                  <a:lnTo>
                    <a:pt x="1074153" y="1780159"/>
                  </a:lnTo>
                  <a:lnTo>
                    <a:pt x="1103769" y="1764144"/>
                  </a:lnTo>
                  <a:lnTo>
                    <a:pt x="1133386" y="1747786"/>
                  </a:lnTo>
                  <a:lnTo>
                    <a:pt x="1162646" y="1731251"/>
                  </a:lnTo>
                  <a:lnTo>
                    <a:pt x="1168171" y="1729409"/>
                  </a:lnTo>
                  <a:lnTo>
                    <a:pt x="1170012" y="1722043"/>
                  </a:lnTo>
                  <a:close/>
                </a:path>
                <a:path w="18288000" h="10287000">
                  <a:moveTo>
                    <a:pt x="1328534" y="9693821"/>
                  </a:moveTo>
                  <a:lnTo>
                    <a:pt x="1327226" y="9686442"/>
                  </a:lnTo>
                  <a:lnTo>
                    <a:pt x="1323174" y="9680384"/>
                  </a:lnTo>
                  <a:lnTo>
                    <a:pt x="1317028" y="9676282"/>
                  </a:lnTo>
                  <a:lnTo>
                    <a:pt x="1309420" y="9674771"/>
                  </a:lnTo>
                  <a:lnTo>
                    <a:pt x="1302016" y="9676282"/>
                  </a:lnTo>
                  <a:lnTo>
                    <a:pt x="1295946" y="9680384"/>
                  </a:lnTo>
                  <a:lnTo>
                    <a:pt x="1291818" y="9686442"/>
                  </a:lnTo>
                  <a:lnTo>
                    <a:pt x="1290307" y="9693821"/>
                  </a:lnTo>
                  <a:lnTo>
                    <a:pt x="1291818" y="9701187"/>
                  </a:lnTo>
                  <a:lnTo>
                    <a:pt x="1295946" y="9707245"/>
                  </a:lnTo>
                  <a:lnTo>
                    <a:pt x="1302016" y="9711347"/>
                  </a:lnTo>
                  <a:lnTo>
                    <a:pt x="1309420" y="9712858"/>
                  </a:lnTo>
                  <a:lnTo>
                    <a:pt x="1316824" y="9711347"/>
                  </a:lnTo>
                  <a:lnTo>
                    <a:pt x="1322895" y="9707245"/>
                  </a:lnTo>
                  <a:lnTo>
                    <a:pt x="1327023" y="9701187"/>
                  </a:lnTo>
                  <a:lnTo>
                    <a:pt x="1328534" y="9693821"/>
                  </a:lnTo>
                  <a:close/>
                </a:path>
                <a:path w="18288000" h="10287000">
                  <a:moveTo>
                    <a:pt x="1328534" y="9459887"/>
                  </a:moveTo>
                  <a:lnTo>
                    <a:pt x="1327226" y="9452508"/>
                  </a:lnTo>
                  <a:lnTo>
                    <a:pt x="1323174" y="9446450"/>
                  </a:lnTo>
                  <a:lnTo>
                    <a:pt x="1317028" y="9442348"/>
                  </a:lnTo>
                  <a:lnTo>
                    <a:pt x="1309420" y="9440837"/>
                  </a:lnTo>
                  <a:lnTo>
                    <a:pt x="1302016" y="9442348"/>
                  </a:lnTo>
                  <a:lnTo>
                    <a:pt x="1295946" y="9446450"/>
                  </a:lnTo>
                  <a:lnTo>
                    <a:pt x="1291818" y="9452508"/>
                  </a:lnTo>
                  <a:lnTo>
                    <a:pt x="1290307" y="9459887"/>
                  </a:lnTo>
                  <a:lnTo>
                    <a:pt x="1291818" y="9467253"/>
                  </a:lnTo>
                  <a:lnTo>
                    <a:pt x="1295946" y="9473311"/>
                  </a:lnTo>
                  <a:lnTo>
                    <a:pt x="1302016" y="9477413"/>
                  </a:lnTo>
                  <a:lnTo>
                    <a:pt x="1309420" y="9478924"/>
                  </a:lnTo>
                  <a:lnTo>
                    <a:pt x="1316824" y="9477413"/>
                  </a:lnTo>
                  <a:lnTo>
                    <a:pt x="1322895" y="9473311"/>
                  </a:lnTo>
                  <a:lnTo>
                    <a:pt x="1327023" y="9467253"/>
                  </a:lnTo>
                  <a:lnTo>
                    <a:pt x="1328534" y="9459887"/>
                  </a:lnTo>
                  <a:close/>
                </a:path>
                <a:path w="18288000" h="10287000">
                  <a:moveTo>
                    <a:pt x="1328534" y="9238894"/>
                  </a:moveTo>
                  <a:lnTo>
                    <a:pt x="1327073" y="9231516"/>
                  </a:lnTo>
                  <a:lnTo>
                    <a:pt x="1323035" y="9225458"/>
                  </a:lnTo>
                  <a:lnTo>
                    <a:pt x="1316977" y="9221356"/>
                  </a:lnTo>
                  <a:lnTo>
                    <a:pt x="1309420" y="9219844"/>
                  </a:lnTo>
                  <a:lnTo>
                    <a:pt x="1302016" y="9221356"/>
                  </a:lnTo>
                  <a:lnTo>
                    <a:pt x="1295946" y="9225458"/>
                  </a:lnTo>
                  <a:lnTo>
                    <a:pt x="1291818" y="9231516"/>
                  </a:lnTo>
                  <a:lnTo>
                    <a:pt x="1290307" y="9238894"/>
                  </a:lnTo>
                  <a:lnTo>
                    <a:pt x="1291818" y="9246260"/>
                  </a:lnTo>
                  <a:lnTo>
                    <a:pt x="1295946" y="9252318"/>
                  </a:lnTo>
                  <a:lnTo>
                    <a:pt x="1302016" y="9256420"/>
                  </a:lnTo>
                  <a:lnTo>
                    <a:pt x="1309420" y="9257932"/>
                  </a:lnTo>
                  <a:lnTo>
                    <a:pt x="1316824" y="9256420"/>
                  </a:lnTo>
                  <a:lnTo>
                    <a:pt x="1322895" y="9252318"/>
                  </a:lnTo>
                  <a:lnTo>
                    <a:pt x="1327023" y="9246260"/>
                  </a:lnTo>
                  <a:lnTo>
                    <a:pt x="1328534" y="9238894"/>
                  </a:lnTo>
                  <a:close/>
                </a:path>
                <a:path w="18288000" h="10287000">
                  <a:moveTo>
                    <a:pt x="1328534" y="9011425"/>
                  </a:moveTo>
                  <a:lnTo>
                    <a:pt x="1327073" y="9004059"/>
                  </a:lnTo>
                  <a:lnTo>
                    <a:pt x="1323035" y="8998001"/>
                  </a:lnTo>
                  <a:lnTo>
                    <a:pt x="1316977" y="8993886"/>
                  </a:lnTo>
                  <a:lnTo>
                    <a:pt x="1309420" y="8992387"/>
                  </a:lnTo>
                  <a:lnTo>
                    <a:pt x="1302016" y="8993886"/>
                  </a:lnTo>
                  <a:lnTo>
                    <a:pt x="1295946" y="8998001"/>
                  </a:lnTo>
                  <a:lnTo>
                    <a:pt x="1291818" y="9004059"/>
                  </a:lnTo>
                  <a:lnTo>
                    <a:pt x="1290307" y="9011425"/>
                  </a:lnTo>
                  <a:lnTo>
                    <a:pt x="1291818" y="9018803"/>
                  </a:lnTo>
                  <a:lnTo>
                    <a:pt x="1295946" y="9024861"/>
                  </a:lnTo>
                  <a:lnTo>
                    <a:pt x="1302016" y="9028963"/>
                  </a:lnTo>
                  <a:lnTo>
                    <a:pt x="1309420" y="9030475"/>
                  </a:lnTo>
                  <a:lnTo>
                    <a:pt x="1316824" y="9028963"/>
                  </a:lnTo>
                  <a:lnTo>
                    <a:pt x="1322895" y="9024861"/>
                  </a:lnTo>
                  <a:lnTo>
                    <a:pt x="1327023" y="9018803"/>
                  </a:lnTo>
                  <a:lnTo>
                    <a:pt x="1328534" y="9011425"/>
                  </a:lnTo>
                  <a:close/>
                </a:path>
                <a:path w="18288000" h="10287000">
                  <a:moveTo>
                    <a:pt x="1328534" y="8790432"/>
                  </a:moveTo>
                  <a:lnTo>
                    <a:pt x="1327023" y="8783053"/>
                  </a:lnTo>
                  <a:lnTo>
                    <a:pt x="1322895" y="8776995"/>
                  </a:lnTo>
                  <a:lnTo>
                    <a:pt x="1316824" y="8772893"/>
                  </a:lnTo>
                  <a:lnTo>
                    <a:pt x="1309420" y="8771382"/>
                  </a:lnTo>
                  <a:lnTo>
                    <a:pt x="1302016" y="8772893"/>
                  </a:lnTo>
                  <a:lnTo>
                    <a:pt x="1295946" y="8776995"/>
                  </a:lnTo>
                  <a:lnTo>
                    <a:pt x="1291818" y="8783053"/>
                  </a:lnTo>
                  <a:lnTo>
                    <a:pt x="1290307" y="8790432"/>
                  </a:lnTo>
                  <a:lnTo>
                    <a:pt x="1291818" y="8797798"/>
                  </a:lnTo>
                  <a:lnTo>
                    <a:pt x="1295946" y="8803856"/>
                  </a:lnTo>
                  <a:lnTo>
                    <a:pt x="1302016" y="8807971"/>
                  </a:lnTo>
                  <a:lnTo>
                    <a:pt x="1309420" y="8809482"/>
                  </a:lnTo>
                  <a:lnTo>
                    <a:pt x="1316824" y="8807971"/>
                  </a:lnTo>
                  <a:lnTo>
                    <a:pt x="1322895" y="8803856"/>
                  </a:lnTo>
                  <a:lnTo>
                    <a:pt x="1327023" y="8797798"/>
                  </a:lnTo>
                  <a:lnTo>
                    <a:pt x="1328534" y="8790432"/>
                  </a:lnTo>
                  <a:close/>
                </a:path>
                <a:path w="18288000" h="10287000">
                  <a:moveTo>
                    <a:pt x="1388999" y="1572983"/>
                  </a:moveTo>
                  <a:lnTo>
                    <a:pt x="1381645" y="1561947"/>
                  </a:lnTo>
                  <a:lnTo>
                    <a:pt x="1376121" y="1561947"/>
                  </a:lnTo>
                  <a:lnTo>
                    <a:pt x="1370596" y="1565630"/>
                  </a:lnTo>
                  <a:lnTo>
                    <a:pt x="1317002" y="1604962"/>
                  </a:lnTo>
                  <a:lnTo>
                    <a:pt x="1289596" y="1624368"/>
                  </a:lnTo>
                  <a:lnTo>
                    <a:pt x="1262024" y="1642922"/>
                  </a:lnTo>
                  <a:lnTo>
                    <a:pt x="1256499" y="1644751"/>
                  </a:lnTo>
                  <a:lnTo>
                    <a:pt x="1254671" y="1652117"/>
                  </a:lnTo>
                  <a:lnTo>
                    <a:pt x="1258341" y="1657642"/>
                  </a:lnTo>
                  <a:lnTo>
                    <a:pt x="1260182" y="1661325"/>
                  </a:lnTo>
                  <a:lnTo>
                    <a:pt x="1263865" y="1663153"/>
                  </a:lnTo>
                  <a:lnTo>
                    <a:pt x="1269390" y="1663153"/>
                  </a:lnTo>
                  <a:lnTo>
                    <a:pt x="1273073" y="1661325"/>
                  </a:lnTo>
                  <a:lnTo>
                    <a:pt x="1274902" y="1661325"/>
                  </a:lnTo>
                  <a:lnTo>
                    <a:pt x="1302486" y="1641970"/>
                  </a:lnTo>
                  <a:lnTo>
                    <a:pt x="1329880" y="1622450"/>
                  </a:lnTo>
                  <a:lnTo>
                    <a:pt x="1356944" y="1602574"/>
                  </a:lnTo>
                  <a:lnTo>
                    <a:pt x="1383487" y="1582191"/>
                  </a:lnTo>
                  <a:lnTo>
                    <a:pt x="1388999" y="1578508"/>
                  </a:lnTo>
                  <a:lnTo>
                    <a:pt x="1388999" y="1572983"/>
                  </a:lnTo>
                  <a:close/>
                </a:path>
                <a:path w="18288000" h="10287000">
                  <a:moveTo>
                    <a:pt x="1568742" y="8790788"/>
                  </a:moveTo>
                  <a:lnTo>
                    <a:pt x="1567230" y="8783422"/>
                  </a:lnTo>
                  <a:lnTo>
                    <a:pt x="1563103" y="8777364"/>
                  </a:lnTo>
                  <a:lnTo>
                    <a:pt x="1557020" y="8773262"/>
                  </a:lnTo>
                  <a:lnTo>
                    <a:pt x="1549628" y="8771750"/>
                  </a:lnTo>
                  <a:lnTo>
                    <a:pt x="1542224" y="8773262"/>
                  </a:lnTo>
                  <a:lnTo>
                    <a:pt x="1536141" y="8777364"/>
                  </a:lnTo>
                  <a:lnTo>
                    <a:pt x="1532026" y="8783422"/>
                  </a:lnTo>
                  <a:lnTo>
                    <a:pt x="1530515" y="8790788"/>
                  </a:lnTo>
                  <a:lnTo>
                    <a:pt x="1532026" y="8798166"/>
                  </a:lnTo>
                  <a:lnTo>
                    <a:pt x="1536141" y="8804224"/>
                  </a:lnTo>
                  <a:lnTo>
                    <a:pt x="1542224" y="8808326"/>
                  </a:lnTo>
                  <a:lnTo>
                    <a:pt x="1549628" y="8809838"/>
                  </a:lnTo>
                  <a:lnTo>
                    <a:pt x="1557020" y="8808326"/>
                  </a:lnTo>
                  <a:lnTo>
                    <a:pt x="1563103" y="8804224"/>
                  </a:lnTo>
                  <a:lnTo>
                    <a:pt x="1567230" y="8798166"/>
                  </a:lnTo>
                  <a:lnTo>
                    <a:pt x="1568742" y="8790788"/>
                  </a:lnTo>
                  <a:close/>
                </a:path>
                <a:path w="18288000" h="10287000">
                  <a:moveTo>
                    <a:pt x="1569097" y="9693821"/>
                  </a:moveTo>
                  <a:lnTo>
                    <a:pt x="1567586" y="9686442"/>
                  </a:lnTo>
                  <a:lnTo>
                    <a:pt x="1563471" y="9680384"/>
                  </a:lnTo>
                  <a:lnTo>
                    <a:pt x="1557388" y="9676282"/>
                  </a:lnTo>
                  <a:lnTo>
                    <a:pt x="1549984" y="9674771"/>
                  </a:lnTo>
                  <a:lnTo>
                    <a:pt x="1542592" y="9676282"/>
                  </a:lnTo>
                  <a:lnTo>
                    <a:pt x="1536509" y="9680384"/>
                  </a:lnTo>
                  <a:lnTo>
                    <a:pt x="1532382" y="9686442"/>
                  </a:lnTo>
                  <a:lnTo>
                    <a:pt x="1530870" y="9693821"/>
                  </a:lnTo>
                  <a:lnTo>
                    <a:pt x="1532382" y="9701187"/>
                  </a:lnTo>
                  <a:lnTo>
                    <a:pt x="1536509" y="9707245"/>
                  </a:lnTo>
                  <a:lnTo>
                    <a:pt x="1542592" y="9711347"/>
                  </a:lnTo>
                  <a:lnTo>
                    <a:pt x="1549984" y="9712858"/>
                  </a:lnTo>
                  <a:lnTo>
                    <a:pt x="1557388" y="9711347"/>
                  </a:lnTo>
                  <a:lnTo>
                    <a:pt x="1563471" y="9707245"/>
                  </a:lnTo>
                  <a:lnTo>
                    <a:pt x="1567586" y="9701187"/>
                  </a:lnTo>
                  <a:lnTo>
                    <a:pt x="1569097" y="9693821"/>
                  </a:lnTo>
                  <a:close/>
                </a:path>
                <a:path w="18288000" h="10287000">
                  <a:moveTo>
                    <a:pt x="1569097" y="9459887"/>
                  </a:moveTo>
                  <a:lnTo>
                    <a:pt x="1567586" y="9452508"/>
                  </a:lnTo>
                  <a:lnTo>
                    <a:pt x="1563471" y="9446450"/>
                  </a:lnTo>
                  <a:lnTo>
                    <a:pt x="1557388" y="9442348"/>
                  </a:lnTo>
                  <a:lnTo>
                    <a:pt x="1549984" y="9440837"/>
                  </a:lnTo>
                  <a:lnTo>
                    <a:pt x="1542592" y="9442348"/>
                  </a:lnTo>
                  <a:lnTo>
                    <a:pt x="1536509" y="9446450"/>
                  </a:lnTo>
                  <a:lnTo>
                    <a:pt x="1532382" y="9452508"/>
                  </a:lnTo>
                  <a:lnTo>
                    <a:pt x="1530870" y="9459887"/>
                  </a:lnTo>
                  <a:lnTo>
                    <a:pt x="1532382" y="9467253"/>
                  </a:lnTo>
                  <a:lnTo>
                    <a:pt x="1536509" y="9473311"/>
                  </a:lnTo>
                  <a:lnTo>
                    <a:pt x="1542592" y="9477413"/>
                  </a:lnTo>
                  <a:lnTo>
                    <a:pt x="1549984" y="9478924"/>
                  </a:lnTo>
                  <a:lnTo>
                    <a:pt x="1557388" y="9477413"/>
                  </a:lnTo>
                  <a:lnTo>
                    <a:pt x="1563471" y="9473311"/>
                  </a:lnTo>
                  <a:lnTo>
                    <a:pt x="1567586" y="9467253"/>
                  </a:lnTo>
                  <a:lnTo>
                    <a:pt x="1569097" y="9459887"/>
                  </a:lnTo>
                  <a:close/>
                </a:path>
                <a:path w="18288000" h="10287000">
                  <a:moveTo>
                    <a:pt x="1569097" y="9238894"/>
                  </a:moveTo>
                  <a:lnTo>
                    <a:pt x="1567586" y="9231516"/>
                  </a:lnTo>
                  <a:lnTo>
                    <a:pt x="1563471" y="9225458"/>
                  </a:lnTo>
                  <a:lnTo>
                    <a:pt x="1557388" y="9221356"/>
                  </a:lnTo>
                  <a:lnTo>
                    <a:pt x="1549984" y="9219844"/>
                  </a:lnTo>
                  <a:lnTo>
                    <a:pt x="1542592" y="9221356"/>
                  </a:lnTo>
                  <a:lnTo>
                    <a:pt x="1536509" y="9225458"/>
                  </a:lnTo>
                  <a:lnTo>
                    <a:pt x="1532382" y="9231516"/>
                  </a:lnTo>
                  <a:lnTo>
                    <a:pt x="1530870" y="9238894"/>
                  </a:lnTo>
                  <a:lnTo>
                    <a:pt x="1532382" y="9246260"/>
                  </a:lnTo>
                  <a:lnTo>
                    <a:pt x="1536509" y="9252318"/>
                  </a:lnTo>
                  <a:lnTo>
                    <a:pt x="1542592" y="9256420"/>
                  </a:lnTo>
                  <a:lnTo>
                    <a:pt x="1549984" y="9257932"/>
                  </a:lnTo>
                  <a:lnTo>
                    <a:pt x="1557388" y="9256420"/>
                  </a:lnTo>
                  <a:lnTo>
                    <a:pt x="1563471" y="9252318"/>
                  </a:lnTo>
                  <a:lnTo>
                    <a:pt x="1567586" y="9246260"/>
                  </a:lnTo>
                  <a:lnTo>
                    <a:pt x="1569097" y="9238894"/>
                  </a:lnTo>
                  <a:close/>
                </a:path>
                <a:path w="18288000" h="10287000">
                  <a:moveTo>
                    <a:pt x="1569097" y="9011425"/>
                  </a:moveTo>
                  <a:lnTo>
                    <a:pt x="1567586" y="9004059"/>
                  </a:lnTo>
                  <a:lnTo>
                    <a:pt x="1563471" y="8998001"/>
                  </a:lnTo>
                  <a:lnTo>
                    <a:pt x="1557388" y="8993886"/>
                  </a:lnTo>
                  <a:lnTo>
                    <a:pt x="1549984" y="8992387"/>
                  </a:lnTo>
                  <a:lnTo>
                    <a:pt x="1542592" y="8993886"/>
                  </a:lnTo>
                  <a:lnTo>
                    <a:pt x="1536509" y="8998001"/>
                  </a:lnTo>
                  <a:lnTo>
                    <a:pt x="1532382" y="9004059"/>
                  </a:lnTo>
                  <a:lnTo>
                    <a:pt x="1530870" y="9011425"/>
                  </a:lnTo>
                  <a:lnTo>
                    <a:pt x="1532382" y="9018803"/>
                  </a:lnTo>
                  <a:lnTo>
                    <a:pt x="1536509" y="9024861"/>
                  </a:lnTo>
                  <a:lnTo>
                    <a:pt x="1542592" y="9028963"/>
                  </a:lnTo>
                  <a:lnTo>
                    <a:pt x="1549984" y="9030475"/>
                  </a:lnTo>
                  <a:lnTo>
                    <a:pt x="1557388" y="9028963"/>
                  </a:lnTo>
                  <a:lnTo>
                    <a:pt x="1563471" y="9024861"/>
                  </a:lnTo>
                  <a:lnTo>
                    <a:pt x="1567586" y="9018803"/>
                  </a:lnTo>
                  <a:lnTo>
                    <a:pt x="1569097" y="9011425"/>
                  </a:lnTo>
                  <a:close/>
                </a:path>
                <a:path w="18288000" h="10287000">
                  <a:moveTo>
                    <a:pt x="1591437" y="1392643"/>
                  </a:moveTo>
                  <a:lnTo>
                    <a:pt x="1587754" y="1388960"/>
                  </a:lnTo>
                  <a:lnTo>
                    <a:pt x="1582229" y="1385277"/>
                  </a:lnTo>
                  <a:lnTo>
                    <a:pt x="1574863" y="1385277"/>
                  </a:lnTo>
                  <a:lnTo>
                    <a:pt x="1571193" y="1388960"/>
                  </a:lnTo>
                  <a:lnTo>
                    <a:pt x="1547406" y="1412113"/>
                  </a:lnTo>
                  <a:lnTo>
                    <a:pt x="1523111" y="1434744"/>
                  </a:lnTo>
                  <a:lnTo>
                    <a:pt x="1498473" y="1457020"/>
                  </a:lnTo>
                  <a:lnTo>
                    <a:pt x="1473657" y="1479130"/>
                  </a:lnTo>
                  <a:lnTo>
                    <a:pt x="1468132" y="1484655"/>
                  </a:lnTo>
                  <a:lnTo>
                    <a:pt x="1468132" y="1490179"/>
                  </a:lnTo>
                  <a:lnTo>
                    <a:pt x="1471815" y="1495691"/>
                  </a:lnTo>
                  <a:lnTo>
                    <a:pt x="1475498" y="1497533"/>
                  </a:lnTo>
                  <a:lnTo>
                    <a:pt x="1477340" y="1499374"/>
                  </a:lnTo>
                  <a:lnTo>
                    <a:pt x="1484693" y="1499374"/>
                  </a:lnTo>
                  <a:lnTo>
                    <a:pt x="1490218" y="1497533"/>
                  </a:lnTo>
                  <a:lnTo>
                    <a:pt x="1539671" y="1452219"/>
                  </a:lnTo>
                  <a:lnTo>
                    <a:pt x="1587754" y="1405521"/>
                  </a:lnTo>
                  <a:lnTo>
                    <a:pt x="1591437" y="1400009"/>
                  </a:lnTo>
                  <a:lnTo>
                    <a:pt x="1591437" y="1392643"/>
                  </a:lnTo>
                  <a:close/>
                </a:path>
                <a:path w="18288000" h="10287000">
                  <a:moveTo>
                    <a:pt x="1764411" y="1190218"/>
                  </a:moveTo>
                  <a:lnTo>
                    <a:pt x="1758899" y="1186535"/>
                  </a:lnTo>
                  <a:lnTo>
                    <a:pt x="1755216" y="1182852"/>
                  </a:lnTo>
                  <a:lnTo>
                    <a:pt x="1747850" y="1182852"/>
                  </a:lnTo>
                  <a:lnTo>
                    <a:pt x="1723440" y="1214564"/>
                  </a:lnTo>
                  <a:lnTo>
                    <a:pt x="1681289" y="1266266"/>
                  </a:lnTo>
                  <a:lnTo>
                    <a:pt x="1659521" y="1291424"/>
                  </a:lnTo>
                  <a:lnTo>
                    <a:pt x="1655838" y="1296949"/>
                  </a:lnTo>
                  <a:lnTo>
                    <a:pt x="1655838" y="1304315"/>
                  </a:lnTo>
                  <a:lnTo>
                    <a:pt x="1661363" y="1307985"/>
                  </a:lnTo>
                  <a:lnTo>
                    <a:pt x="1663204" y="1309827"/>
                  </a:lnTo>
                  <a:lnTo>
                    <a:pt x="1676082" y="1309827"/>
                  </a:lnTo>
                  <a:lnTo>
                    <a:pt x="1676082" y="1306156"/>
                  </a:lnTo>
                  <a:lnTo>
                    <a:pt x="1697850" y="1279931"/>
                  </a:lnTo>
                  <a:lnTo>
                    <a:pt x="1719097" y="1253705"/>
                  </a:lnTo>
                  <a:lnTo>
                    <a:pt x="1740001" y="1227480"/>
                  </a:lnTo>
                  <a:lnTo>
                    <a:pt x="1760728" y="1201254"/>
                  </a:lnTo>
                  <a:lnTo>
                    <a:pt x="1764411" y="1197571"/>
                  </a:lnTo>
                  <a:lnTo>
                    <a:pt x="1764411" y="1190218"/>
                  </a:lnTo>
                  <a:close/>
                </a:path>
                <a:path w="18288000" h="10287000">
                  <a:moveTo>
                    <a:pt x="1915312" y="974902"/>
                  </a:moveTo>
                  <a:lnTo>
                    <a:pt x="1913470" y="969391"/>
                  </a:lnTo>
                  <a:lnTo>
                    <a:pt x="1902434" y="962025"/>
                  </a:lnTo>
                  <a:lnTo>
                    <a:pt x="1896910" y="963866"/>
                  </a:lnTo>
                  <a:lnTo>
                    <a:pt x="1893227" y="969391"/>
                  </a:lnTo>
                  <a:lnTo>
                    <a:pt x="1876348" y="997280"/>
                  </a:lnTo>
                  <a:lnTo>
                    <a:pt x="1858962" y="1025512"/>
                  </a:lnTo>
                  <a:lnTo>
                    <a:pt x="1841220" y="1053744"/>
                  </a:lnTo>
                  <a:lnTo>
                    <a:pt x="1823300" y="1081646"/>
                  </a:lnTo>
                  <a:lnTo>
                    <a:pt x="1819617" y="1085316"/>
                  </a:lnTo>
                  <a:lnTo>
                    <a:pt x="1821459" y="1092682"/>
                  </a:lnTo>
                  <a:lnTo>
                    <a:pt x="1826983" y="1096365"/>
                  </a:lnTo>
                  <a:lnTo>
                    <a:pt x="1828825" y="1098207"/>
                  </a:lnTo>
                  <a:lnTo>
                    <a:pt x="1836178" y="1098207"/>
                  </a:lnTo>
                  <a:lnTo>
                    <a:pt x="1839861" y="1096365"/>
                  </a:lnTo>
                  <a:lnTo>
                    <a:pt x="1839861" y="1094524"/>
                  </a:lnTo>
                  <a:lnTo>
                    <a:pt x="1858848" y="1066596"/>
                  </a:lnTo>
                  <a:lnTo>
                    <a:pt x="1877136" y="1038161"/>
                  </a:lnTo>
                  <a:lnTo>
                    <a:pt x="1894725" y="1009383"/>
                  </a:lnTo>
                  <a:lnTo>
                    <a:pt x="1911629" y="980427"/>
                  </a:lnTo>
                  <a:lnTo>
                    <a:pt x="1915312" y="974902"/>
                  </a:lnTo>
                  <a:close/>
                </a:path>
                <a:path w="18288000" h="10287000">
                  <a:moveTo>
                    <a:pt x="2034933" y="731989"/>
                  </a:moveTo>
                  <a:lnTo>
                    <a:pt x="2031250" y="724636"/>
                  </a:lnTo>
                  <a:lnTo>
                    <a:pt x="2025726" y="722795"/>
                  </a:lnTo>
                  <a:lnTo>
                    <a:pt x="2020214" y="719112"/>
                  </a:lnTo>
                  <a:lnTo>
                    <a:pt x="2012848" y="722795"/>
                  </a:lnTo>
                  <a:lnTo>
                    <a:pt x="2011006" y="728306"/>
                  </a:lnTo>
                  <a:lnTo>
                    <a:pt x="1998243" y="758672"/>
                  </a:lnTo>
                  <a:lnTo>
                    <a:pt x="1984781" y="789038"/>
                  </a:lnTo>
                  <a:lnTo>
                    <a:pt x="1970633" y="819404"/>
                  </a:lnTo>
                  <a:lnTo>
                    <a:pt x="1955800" y="849769"/>
                  </a:lnTo>
                  <a:lnTo>
                    <a:pt x="1953958" y="855294"/>
                  </a:lnTo>
                  <a:lnTo>
                    <a:pt x="1955800" y="862647"/>
                  </a:lnTo>
                  <a:lnTo>
                    <a:pt x="1961324" y="864489"/>
                  </a:lnTo>
                  <a:lnTo>
                    <a:pt x="1963166" y="866330"/>
                  </a:lnTo>
                  <a:lnTo>
                    <a:pt x="1970519" y="866330"/>
                  </a:lnTo>
                  <a:lnTo>
                    <a:pt x="1974202" y="864489"/>
                  </a:lnTo>
                  <a:lnTo>
                    <a:pt x="1990877" y="830160"/>
                  </a:lnTo>
                  <a:lnTo>
                    <a:pt x="2018487" y="768159"/>
                  </a:lnTo>
                  <a:lnTo>
                    <a:pt x="2031250" y="737514"/>
                  </a:lnTo>
                  <a:lnTo>
                    <a:pt x="2034933" y="731989"/>
                  </a:lnTo>
                  <a:close/>
                </a:path>
                <a:path w="18288000" h="10287000">
                  <a:moveTo>
                    <a:pt x="2119579" y="476199"/>
                  </a:moveTo>
                  <a:lnTo>
                    <a:pt x="2115909" y="470674"/>
                  </a:lnTo>
                  <a:lnTo>
                    <a:pt x="2104859" y="466991"/>
                  </a:lnTo>
                  <a:lnTo>
                    <a:pt x="2099335" y="470674"/>
                  </a:lnTo>
                  <a:lnTo>
                    <a:pt x="2097506" y="476199"/>
                  </a:lnTo>
                  <a:lnTo>
                    <a:pt x="2088870" y="507936"/>
                  </a:lnTo>
                  <a:lnTo>
                    <a:pt x="2079561" y="539686"/>
                  </a:lnTo>
                  <a:lnTo>
                    <a:pt x="2069553" y="571436"/>
                  </a:lnTo>
                  <a:lnTo>
                    <a:pt x="2058860" y="603173"/>
                  </a:lnTo>
                  <a:lnTo>
                    <a:pt x="2057019" y="610539"/>
                  </a:lnTo>
                  <a:lnTo>
                    <a:pt x="2060689" y="616051"/>
                  </a:lnTo>
                  <a:lnTo>
                    <a:pt x="2066213" y="617893"/>
                  </a:lnTo>
                  <a:lnTo>
                    <a:pt x="2073579" y="617893"/>
                  </a:lnTo>
                  <a:lnTo>
                    <a:pt x="2089797" y="578510"/>
                  </a:lnTo>
                  <a:lnTo>
                    <a:pt x="2109114" y="513753"/>
                  </a:lnTo>
                  <a:lnTo>
                    <a:pt x="2117737" y="481723"/>
                  </a:lnTo>
                  <a:lnTo>
                    <a:pt x="2119579" y="476199"/>
                  </a:lnTo>
                  <a:close/>
                </a:path>
                <a:path w="18288000" h="10287000">
                  <a:moveTo>
                    <a:pt x="2172944" y="213042"/>
                  </a:moveTo>
                  <a:lnTo>
                    <a:pt x="2167432" y="207518"/>
                  </a:lnTo>
                  <a:lnTo>
                    <a:pt x="2161908" y="207518"/>
                  </a:lnTo>
                  <a:lnTo>
                    <a:pt x="2154542" y="205676"/>
                  </a:lnTo>
                  <a:lnTo>
                    <a:pt x="2149030" y="211201"/>
                  </a:lnTo>
                  <a:lnTo>
                    <a:pt x="2149030" y="216725"/>
                  </a:lnTo>
                  <a:lnTo>
                    <a:pt x="2144547" y="248780"/>
                  </a:lnTo>
                  <a:lnTo>
                    <a:pt x="2139365" y="281355"/>
                  </a:lnTo>
                  <a:lnTo>
                    <a:pt x="2133498" y="314286"/>
                  </a:lnTo>
                  <a:lnTo>
                    <a:pt x="2126945" y="347383"/>
                  </a:lnTo>
                  <a:lnTo>
                    <a:pt x="2126945" y="352894"/>
                  </a:lnTo>
                  <a:lnTo>
                    <a:pt x="2130628" y="358419"/>
                  </a:lnTo>
                  <a:lnTo>
                    <a:pt x="2136140" y="360260"/>
                  </a:lnTo>
                  <a:lnTo>
                    <a:pt x="2143506" y="360260"/>
                  </a:lnTo>
                  <a:lnTo>
                    <a:pt x="2155583" y="319773"/>
                  </a:lnTo>
                  <a:lnTo>
                    <a:pt x="2166620" y="253530"/>
                  </a:lnTo>
                  <a:lnTo>
                    <a:pt x="2171115" y="220408"/>
                  </a:lnTo>
                  <a:lnTo>
                    <a:pt x="2172944" y="213042"/>
                  </a:lnTo>
                  <a:close/>
                </a:path>
                <a:path w="18288000" h="10287000">
                  <a:moveTo>
                    <a:pt x="2186990" y="0"/>
                  </a:moveTo>
                  <a:lnTo>
                    <a:pt x="2165350" y="0"/>
                  </a:lnTo>
                  <a:lnTo>
                    <a:pt x="2165134" y="17970"/>
                  </a:lnTo>
                  <a:lnTo>
                    <a:pt x="2164042" y="51104"/>
                  </a:lnTo>
                  <a:lnTo>
                    <a:pt x="2161908" y="84226"/>
                  </a:lnTo>
                  <a:lnTo>
                    <a:pt x="2161908" y="89750"/>
                  </a:lnTo>
                  <a:lnTo>
                    <a:pt x="2165591" y="95262"/>
                  </a:lnTo>
                  <a:lnTo>
                    <a:pt x="2178469" y="95262"/>
                  </a:lnTo>
                  <a:lnTo>
                    <a:pt x="2183993" y="89750"/>
                  </a:lnTo>
                  <a:lnTo>
                    <a:pt x="2184069" y="84226"/>
                  </a:lnTo>
                  <a:lnTo>
                    <a:pt x="2185339" y="52654"/>
                  </a:lnTo>
                  <a:lnTo>
                    <a:pt x="2186521" y="18897"/>
                  </a:lnTo>
                  <a:lnTo>
                    <a:pt x="2186990" y="0"/>
                  </a:lnTo>
                  <a:close/>
                </a:path>
                <a:path w="18288000" h="10287000">
                  <a:moveTo>
                    <a:pt x="16126067" y="10200945"/>
                  </a:moveTo>
                  <a:lnTo>
                    <a:pt x="16120542" y="10195433"/>
                  </a:lnTo>
                  <a:lnTo>
                    <a:pt x="16109506" y="10195433"/>
                  </a:lnTo>
                  <a:lnTo>
                    <a:pt x="16103981" y="10200945"/>
                  </a:lnTo>
                  <a:lnTo>
                    <a:pt x="16103981" y="10206469"/>
                  </a:lnTo>
                  <a:lnTo>
                    <a:pt x="16102673" y="10238537"/>
                  </a:lnTo>
                  <a:lnTo>
                    <a:pt x="16101454" y="10272725"/>
                  </a:lnTo>
                  <a:lnTo>
                    <a:pt x="16101098" y="10287000"/>
                  </a:lnTo>
                  <a:lnTo>
                    <a:pt x="16123133" y="10287000"/>
                  </a:lnTo>
                  <a:lnTo>
                    <a:pt x="16123539" y="10271112"/>
                  </a:lnTo>
                  <a:lnTo>
                    <a:pt x="16124682" y="10239591"/>
                  </a:lnTo>
                  <a:lnTo>
                    <a:pt x="16126067" y="10206469"/>
                  </a:lnTo>
                  <a:lnTo>
                    <a:pt x="16126067" y="10200945"/>
                  </a:lnTo>
                  <a:close/>
                </a:path>
                <a:path w="18288000" h="10287000">
                  <a:moveTo>
                    <a:pt x="16162871" y="9937788"/>
                  </a:moveTo>
                  <a:lnTo>
                    <a:pt x="16159188" y="9932276"/>
                  </a:lnTo>
                  <a:lnTo>
                    <a:pt x="16153676" y="9930435"/>
                  </a:lnTo>
                  <a:lnTo>
                    <a:pt x="16148152" y="9930435"/>
                  </a:lnTo>
                  <a:lnTo>
                    <a:pt x="16134233" y="9972764"/>
                  </a:lnTo>
                  <a:lnTo>
                    <a:pt x="16123196" y="10039007"/>
                  </a:lnTo>
                  <a:lnTo>
                    <a:pt x="16118701" y="10072129"/>
                  </a:lnTo>
                  <a:lnTo>
                    <a:pt x="16118701" y="10079495"/>
                  </a:lnTo>
                  <a:lnTo>
                    <a:pt x="16122384" y="10085019"/>
                  </a:lnTo>
                  <a:lnTo>
                    <a:pt x="16135274" y="10085019"/>
                  </a:lnTo>
                  <a:lnTo>
                    <a:pt x="16138944" y="10079495"/>
                  </a:lnTo>
                  <a:lnTo>
                    <a:pt x="16140786" y="10073970"/>
                  </a:lnTo>
                  <a:lnTo>
                    <a:pt x="16145269" y="10041915"/>
                  </a:lnTo>
                  <a:lnTo>
                    <a:pt x="16150451" y="10009340"/>
                  </a:lnTo>
                  <a:lnTo>
                    <a:pt x="16156318" y="9976409"/>
                  </a:lnTo>
                  <a:lnTo>
                    <a:pt x="16162871" y="9943313"/>
                  </a:lnTo>
                  <a:lnTo>
                    <a:pt x="16162871" y="9937788"/>
                  </a:lnTo>
                  <a:close/>
                </a:path>
                <a:path w="18288000" h="10287000">
                  <a:moveTo>
                    <a:pt x="16232797" y="9680156"/>
                  </a:moveTo>
                  <a:lnTo>
                    <a:pt x="16229127" y="9674644"/>
                  </a:lnTo>
                  <a:lnTo>
                    <a:pt x="16223603" y="9672803"/>
                  </a:lnTo>
                  <a:lnTo>
                    <a:pt x="16216237" y="9669120"/>
                  </a:lnTo>
                  <a:lnTo>
                    <a:pt x="16198177" y="9710356"/>
                  </a:lnTo>
                  <a:lnTo>
                    <a:pt x="16178860" y="9775101"/>
                  </a:lnTo>
                  <a:lnTo>
                    <a:pt x="16168396" y="9814496"/>
                  </a:lnTo>
                  <a:lnTo>
                    <a:pt x="16172079" y="9820021"/>
                  </a:lnTo>
                  <a:lnTo>
                    <a:pt x="16177590" y="9821862"/>
                  </a:lnTo>
                  <a:lnTo>
                    <a:pt x="16184956" y="9821862"/>
                  </a:lnTo>
                  <a:lnTo>
                    <a:pt x="16190481" y="9818179"/>
                  </a:lnTo>
                  <a:lnTo>
                    <a:pt x="16192310" y="9814496"/>
                  </a:lnTo>
                  <a:lnTo>
                    <a:pt x="16200946" y="9782759"/>
                  </a:lnTo>
                  <a:lnTo>
                    <a:pt x="16210255" y="9751009"/>
                  </a:lnTo>
                  <a:lnTo>
                    <a:pt x="16220262" y="9719259"/>
                  </a:lnTo>
                  <a:lnTo>
                    <a:pt x="16230956" y="9687522"/>
                  </a:lnTo>
                  <a:lnTo>
                    <a:pt x="16232797" y="9680156"/>
                  </a:lnTo>
                  <a:close/>
                </a:path>
                <a:path w="18288000" h="10287000">
                  <a:moveTo>
                    <a:pt x="16334016" y="9433560"/>
                  </a:moveTo>
                  <a:lnTo>
                    <a:pt x="16332175" y="9426207"/>
                  </a:lnTo>
                  <a:lnTo>
                    <a:pt x="16321139" y="9422524"/>
                  </a:lnTo>
                  <a:lnTo>
                    <a:pt x="16313773" y="9424365"/>
                  </a:lnTo>
                  <a:lnTo>
                    <a:pt x="16311931" y="9429890"/>
                  </a:lnTo>
                  <a:lnTo>
                    <a:pt x="16297097" y="9460535"/>
                  </a:lnTo>
                  <a:lnTo>
                    <a:pt x="16282950" y="9491535"/>
                  </a:lnTo>
                  <a:lnTo>
                    <a:pt x="16269488" y="9522536"/>
                  </a:lnTo>
                  <a:lnTo>
                    <a:pt x="16256724" y="9553181"/>
                  </a:lnTo>
                  <a:lnTo>
                    <a:pt x="16253041" y="9558706"/>
                  </a:lnTo>
                  <a:lnTo>
                    <a:pt x="16256724" y="9566059"/>
                  </a:lnTo>
                  <a:lnTo>
                    <a:pt x="16262249" y="9567901"/>
                  </a:lnTo>
                  <a:lnTo>
                    <a:pt x="16271443" y="9567901"/>
                  </a:lnTo>
                  <a:lnTo>
                    <a:pt x="16275126" y="9566059"/>
                  </a:lnTo>
                  <a:lnTo>
                    <a:pt x="16276968" y="9560547"/>
                  </a:lnTo>
                  <a:lnTo>
                    <a:pt x="16289731" y="9530182"/>
                  </a:lnTo>
                  <a:lnTo>
                    <a:pt x="16303193" y="9499816"/>
                  </a:lnTo>
                  <a:lnTo>
                    <a:pt x="16317341" y="9469450"/>
                  </a:lnTo>
                  <a:lnTo>
                    <a:pt x="16332175" y="9439084"/>
                  </a:lnTo>
                  <a:lnTo>
                    <a:pt x="16334016" y="9433560"/>
                  </a:lnTo>
                  <a:close/>
                </a:path>
                <a:path w="18288000" h="10287000">
                  <a:moveTo>
                    <a:pt x="16468357" y="9203538"/>
                  </a:moveTo>
                  <a:lnTo>
                    <a:pt x="16466515" y="9196172"/>
                  </a:lnTo>
                  <a:lnTo>
                    <a:pt x="16460991" y="9192489"/>
                  </a:lnTo>
                  <a:lnTo>
                    <a:pt x="16457308" y="9188806"/>
                  </a:lnTo>
                  <a:lnTo>
                    <a:pt x="16449955" y="9190647"/>
                  </a:lnTo>
                  <a:lnTo>
                    <a:pt x="16446272" y="9196172"/>
                  </a:lnTo>
                  <a:lnTo>
                    <a:pt x="16427298" y="9224099"/>
                  </a:lnTo>
                  <a:lnTo>
                    <a:pt x="16409010" y="9252534"/>
                  </a:lnTo>
                  <a:lnTo>
                    <a:pt x="16391408" y="9281312"/>
                  </a:lnTo>
                  <a:lnTo>
                    <a:pt x="16374504" y="9310268"/>
                  </a:lnTo>
                  <a:lnTo>
                    <a:pt x="16370821" y="9315793"/>
                  </a:lnTo>
                  <a:lnTo>
                    <a:pt x="16372662" y="9321305"/>
                  </a:lnTo>
                  <a:lnTo>
                    <a:pt x="16378187" y="9324988"/>
                  </a:lnTo>
                  <a:lnTo>
                    <a:pt x="16380016" y="9326829"/>
                  </a:lnTo>
                  <a:lnTo>
                    <a:pt x="16389223" y="9326829"/>
                  </a:lnTo>
                  <a:lnTo>
                    <a:pt x="16392906" y="9324988"/>
                  </a:lnTo>
                  <a:lnTo>
                    <a:pt x="16394748" y="9321305"/>
                  </a:lnTo>
                  <a:lnTo>
                    <a:pt x="16411626" y="9292349"/>
                  </a:lnTo>
                  <a:lnTo>
                    <a:pt x="16429012" y="9263570"/>
                  </a:lnTo>
                  <a:lnTo>
                    <a:pt x="16446754" y="9235135"/>
                  </a:lnTo>
                  <a:lnTo>
                    <a:pt x="16464674" y="9207221"/>
                  </a:lnTo>
                  <a:lnTo>
                    <a:pt x="16468357" y="9203538"/>
                  </a:lnTo>
                  <a:close/>
                </a:path>
                <a:path w="18288000" h="10287000">
                  <a:moveTo>
                    <a:pt x="16630295" y="8984539"/>
                  </a:moveTo>
                  <a:lnTo>
                    <a:pt x="16619258" y="8977185"/>
                  </a:lnTo>
                  <a:lnTo>
                    <a:pt x="16611892" y="8977185"/>
                  </a:lnTo>
                  <a:lnTo>
                    <a:pt x="16608209" y="8982710"/>
                  </a:lnTo>
                  <a:lnTo>
                    <a:pt x="16586442" y="9008923"/>
                  </a:lnTo>
                  <a:lnTo>
                    <a:pt x="16565194" y="9035148"/>
                  </a:lnTo>
                  <a:lnTo>
                    <a:pt x="16544290" y="9061374"/>
                  </a:lnTo>
                  <a:lnTo>
                    <a:pt x="16523564" y="9087599"/>
                  </a:lnTo>
                  <a:lnTo>
                    <a:pt x="16519881" y="9091282"/>
                  </a:lnTo>
                  <a:lnTo>
                    <a:pt x="16519881" y="9098636"/>
                  </a:lnTo>
                  <a:lnTo>
                    <a:pt x="16525405" y="9102319"/>
                  </a:lnTo>
                  <a:lnTo>
                    <a:pt x="16527247" y="9104160"/>
                  </a:lnTo>
                  <a:lnTo>
                    <a:pt x="16540125" y="9104160"/>
                  </a:lnTo>
                  <a:lnTo>
                    <a:pt x="16541966" y="9100477"/>
                  </a:lnTo>
                  <a:lnTo>
                    <a:pt x="16562693" y="9074290"/>
                  </a:lnTo>
                  <a:lnTo>
                    <a:pt x="16583597" y="9048267"/>
                  </a:lnTo>
                  <a:lnTo>
                    <a:pt x="16604844" y="9022588"/>
                  </a:lnTo>
                  <a:lnTo>
                    <a:pt x="16626612" y="8997429"/>
                  </a:lnTo>
                  <a:lnTo>
                    <a:pt x="16630295" y="8991905"/>
                  </a:lnTo>
                  <a:lnTo>
                    <a:pt x="16630295" y="8984539"/>
                  </a:lnTo>
                  <a:close/>
                </a:path>
                <a:path w="18288000" h="10287000">
                  <a:moveTo>
                    <a:pt x="16756622" y="1040460"/>
                  </a:moveTo>
                  <a:lnTo>
                    <a:pt x="16755313" y="1033081"/>
                  </a:lnTo>
                  <a:lnTo>
                    <a:pt x="16751249" y="1027023"/>
                  </a:lnTo>
                  <a:lnTo>
                    <a:pt x="16745103" y="1022921"/>
                  </a:lnTo>
                  <a:lnTo>
                    <a:pt x="16737508" y="1021410"/>
                  </a:lnTo>
                  <a:lnTo>
                    <a:pt x="16730104" y="1022921"/>
                  </a:lnTo>
                  <a:lnTo>
                    <a:pt x="16724021" y="1027023"/>
                  </a:lnTo>
                  <a:lnTo>
                    <a:pt x="16719906" y="1033081"/>
                  </a:lnTo>
                  <a:lnTo>
                    <a:pt x="16718395" y="1040460"/>
                  </a:lnTo>
                  <a:lnTo>
                    <a:pt x="16719906" y="1047826"/>
                  </a:lnTo>
                  <a:lnTo>
                    <a:pt x="16724021" y="1053884"/>
                  </a:lnTo>
                  <a:lnTo>
                    <a:pt x="16730104" y="1057998"/>
                  </a:lnTo>
                  <a:lnTo>
                    <a:pt x="16737508" y="1059497"/>
                  </a:lnTo>
                  <a:lnTo>
                    <a:pt x="16744899" y="1057998"/>
                  </a:lnTo>
                  <a:lnTo>
                    <a:pt x="16750983" y="1053884"/>
                  </a:lnTo>
                  <a:lnTo>
                    <a:pt x="16755110" y="1047826"/>
                  </a:lnTo>
                  <a:lnTo>
                    <a:pt x="16756622" y="1040460"/>
                  </a:lnTo>
                  <a:close/>
                </a:path>
                <a:path w="18288000" h="10287000">
                  <a:moveTo>
                    <a:pt x="16756622" y="812990"/>
                  </a:moveTo>
                  <a:lnTo>
                    <a:pt x="16755313" y="805624"/>
                  </a:lnTo>
                  <a:lnTo>
                    <a:pt x="16751249" y="799566"/>
                  </a:lnTo>
                  <a:lnTo>
                    <a:pt x="16745103" y="795464"/>
                  </a:lnTo>
                  <a:lnTo>
                    <a:pt x="16737508" y="793953"/>
                  </a:lnTo>
                  <a:lnTo>
                    <a:pt x="16730104" y="795464"/>
                  </a:lnTo>
                  <a:lnTo>
                    <a:pt x="16724021" y="799566"/>
                  </a:lnTo>
                  <a:lnTo>
                    <a:pt x="16719906" y="805624"/>
                  </a:lnTo>
                  <a:lnTo>
                    <a:pt x="16718395" y="812990"/>
                  </a:lnTo>
                  <a:lnTo>
                    <a:pt x="16719906" y="820369"/>
                  </a:lnTo>
                  <a:lnTo>
                    <a:pt x="16724021" y="826427"/>
                  </a:lnTo>
                  <a:lnTo>
                    <a:pt x="16730104" y="830529"/>
                  </a:lnTo>
                  <a:lnTo>
                    <a:pt x="16737508" y="832040"/>
                  </a:lnTo>
                  <a:lnTo>
                    <a:pt x="16744899" y="830529"/>
                  </a:lnTo>
                  <a:lnTo>
                    <a:pt x="16750983" y="826427"/>
                  </a:lnTo>
                  <a:lnTo>
                    <a:pt x="16755110" y="820369"/>
                  </a:lnTo>
                  <a:lnTo>
                    <a:pt x="16756622" y="812990"/>
                  </a:lnTo>
                  <a:close/>
                </a:path>
                <a:path w="18288000" h="10287000">
                  <a:moveTo>
                    <a:pt x="16756622" y="592366"/>
                  </a:moveTo>
                  <a:lnTo>
                    <a:pt x="16755161" y="584987"/>
                  </a:lnTo>
                  <a:lnTo>
                    <a:pt x="16751122" y="578929"/>
                  </a:lnTo>
                  <a:lnTo>
                    <a:pt x="16745052" y="574827"/>
                  </a:lnTo>
                  <a:lnTo>
                    <a:pt x="16737508" y="573316"/>
                  </a:lnTo>
                  <a:lnTo>
                    <a:pt x="16730104" y="574827"/>
                  </a:lnTo>
                  <a:lnTo>
                    <a:pt x="16724021" y="578929"/>
                  </a:lnTo>
                  <a:lnTo>
                    <a:pt x="16719906" y="584987"/>
                  </a:lnTo>
                  <a:lnTo>
                    <a:pt x="16718395" y="592366"/>
                  </a:lnTo>
                  <a:lnTo>
                    <a:pt x="16719906" y="599732"/>
                  </a:lnTo>
                  <a:lnTo>
                    <a:pt x="16724021" y="605790"/>
                  </a:lnTo>
                  <a:lnTo>
                    <a:pt x="16730104" y="609892"/>
                  </a:lnTo>
                  <a:lnTo>
                    <a:pt x="16737508" y="611403"/>
                  </a:lnTo>
                  <a:lnTo>
                    <a:pt x="16744899" y="609892"/>
                  </a:lnTo>
                  <a:lnTo>
                    <a:pt x="16750983" y="605790"/>
                  </a:lnTo>
                  <a:lnTo>
                    <a:pt x="16755110" y="599732"/>
                  </a:lnTo>
                  <a:lnTo>
                    <a:pt x="16756622" y="592366"/>
                  </a:lnTo>
                  <a:close/>
                </a:path>
                <a:path w="18288000" h="10287000">
                  <a:moveTo>
                    <a:pt x="16756977" y="1495386"/>
                  </a:moveTo>
                  <a:lnTo>
                    <a:pt x="16755466" y="1488008"/>
                  </a:lnTo>
                  <a:lnTo>
                    <a:pt x="16751351" y="1481950"/>
                  </a:lnTo>
                  <a:lnTo>
                    <a:pt x="16745268" y="1477848"/>
                  </a:lnTo>
                  <a:lnTo>
                    <a:pt x="16737864" y="1476336"/>
                  </a:lnTo>
                  <a:lnTo>
                    <a:pt x="16730472" y="1477848"/>
                  </a:lnTo>
                  <a:lnTo>
                    <a:pt x="16724389" y="1481950"/>
                  </a:lnTo>
                  <a:lnTo>
                    <a:pt x="16720261" y="1488008"/>
                  </a:lnTo>
                  <a:lnTo>
                    <a:pt x="16718750" y="1495386"/>
                  </a:lnTo>
                  <a:lnTo>
                    <a:pt x="16720261" y="1502752"/>
                  </a:lnTo>
                  <a:lnTo>
                    <a:pt x="16724389" y="1508810"/>
                  </a:lnTo>
                  <a:lnTo>
                    <a:pt x="16730472" y="1512912"/>
                  </a:lnTo>
                  <a:lnTo>
                    <a:pt x="16737864" y="1514424"/>
                  </a:lnTo>
                  <a:lnTo>
                    <a:pt x="16745268" y="1512912"/>
                  </a:lnTo>
                  <a:lnTo>
                    <a:pt x="16751351" y="1508810"/>
                  </a:lnTo>
                  <a:lnTo>
                    <a:pt x="16755466" y="1502752"/>
                  </a:lnTo>
                  <a:lnTo>
                    <a:pt x="16756977" y="1495386"/>
                  </a:lnTo>
                  <a:close/>
                </a:path>
                <a:path w="18288000" h="10287000">
                  <a:moveTo>
                    <a:pt x="16756977" y="1261452"/>
                  </a:moveTo>
                  <a:lnTo>
                    <a:pt x="16755466" y="1254086"/>
                  </a:lnTo>
                  <a:lnTo>
                    <a:pt x="16751351" y="1248016"/>
                  </a:lnTo>
                  <a:lnTo>
                    <a:pt x="16745268" y="1243914"/>
                  </a:lnTo>
                  <a:lnTo>
                    <a:pt x="16737864" y="1242402"/>
                  </a:lnTo>
                  <a:lnTo>
                    <a:pt x="16730472" y="1243914"/>
                  </a:lnTo>
                  <a:lnTo>
                    <a:pt x="16724389" y="1248016"/>
                  </a:lnTo>
                  <a:lnTo>
                    <a:pt x="16720261" y="1254086"/>
                  </a:lnTo>
                  <a:lnTo>
                    <a:pt x="16718750" y="1261452"/>
                  </a:lnTo>
                  <a:lnTo>
                    <a:pt x="16720261" y="1268818"/>
                  </a:lnTo>
                  <a:lnTo>
                    <a:pt x="16724389" y="1274876"/>
                  </a:lnTo>
                  <a:lnTo>
                    <a:pt x="16730472" y="1278991"/>
                  </a:lnTo>
                  <a:lnTo>
                    <a:pt x="16737864" y="1280502"/>
                  </a:lnTo>
                  <a:lnTo>
                    <a:pt x="16745268" y="1278991"/>
                  </a:lnTo>
                  <a:lnTo>
                    <a:pt x="16751351" y="1274876"/>
                  </a:lnTo>
                  <a:lnTo>
                    <a:pt x="16755466" y="1268818"/>
                  </a:lnTo>
                  <a:lnTo>
                    <a:pt x="16756977" y="1261452"/>
                  </a:lnTo>
                  <a:close/>
                </a:path>
                <a:path w="18288000" h="10287000">
                  <a:moveTo>
                    <a:pt x="16819842" y="8796833"/>
                  </a:moveTo>
                  <a:lnTo>
                    <a:pt x="16810635" y="8787638"/>
                  </a:lnTo>
                  <a:lnTo>
                    <a:pt x="16805123" y="8787638"/>
                  </a:lnTo>
                  <a:lnTo>
                    <a:pt x="16774783" y="8813711"/>
                  </a:lnTo>
                  <a:lnTo>
                    <a:pt x="16725849" y="8859901"/>
                  </a:lnTo>
                  <a:lnTo>
                    <a:pt x="16698379" y="8888857"/>
                  </a:lnTo>
                  <a:lnTo>
                    <a:pt x="16698379" y="8896210"/>
                  </a:lnTo>
                  <a:lnTo>
                    <a:pt x="16705745" y="8903576"/>
                  </a:lnTo>
                  <a:lnTo>
                    <a:pt x="16713111" y="8903576"/>
                  </a:lnTo>
                  <a:lnTo>
                    <a:pt x="16714953" y="8901735"/>
                  </a:lnTo>
                  <a:lnTo>
                    <a:pt x="16716782" y="8901735"/>
                  </a:lnTo>
                  <a:lnTo>
                    <a:pt x="16740569" y="8878303"/>
                  </a:lnTo>
                  <a:lnTo>
                    <a:pt x="16764864" y="8855037"/>
                  </a:lnTo>
                  <a:lnTo>
                    <a:pt x="16789502" y="8832113"/>
                  </a:lnTo>
                  <a:lnTo>
                    <a:pt x="16814318" y="8809723"/>
                  </a:lnTo>
                  <a:lnTo>
                    <a:pt x="16819842" y="8804199"/>
                  </a:lnTo>
                  <a:lnTo>
                    <a:pt x="16819842" y="8796833"/>
                  </a:lnTo>
                  <a:close/>
                </a:path>
                <a:path w="18288000" h="10287000">
                  <a:moveTo>
                    <a:pt x="16997185" y="1495386"/>
                  </a:moveTo>
                  <a:lnTo>
                    <a:pt x="16995877" y="1488008"/>
                  </a:lnTo>
                  <a:lnTo>
                    <a:pt x="16991826" y="1481950"/>
                  </a:lnTo>
                  <a:lnTo>
                    <a:pt x="16985666" y="1477848"/>
                  </a:lnTo>
                  <a:lnTo>
                    <a:pt x="16978072" y="1476336"/>
                  </a:lnTo>
                  <a:lnTo>
                    <a:pt x="16970667" y="1477848"/>
                  </a:lnTo>
                  <a:lnTo>
                    <a:pt x="16964584" y="1481950"/>
                  </a:lnTo>
                  <a:lnTo>
                    <a:pt x="16960469" y="1488008"/>
                  </a:lnTo>
                  <a:lnTo>
                    <a:pt x="16958958" y="1495386"/>
                  </a:lnTo>
                  <a:lnTo>
                    <a:pt x="16960469" y="1502752"/>
                  </a:lnTo>
                  <a:lnTo>
                    <a:pt x="16964584" y="1508810"/>
                  </a:lnTo>
                  <a:lnTo>
                    <a:pt x="16970667" y="1512912"/>
                  </a:lnTo>
                  <a:lnTo>
                    <a:pt x="16978072" y="1514424"/>
                  </a:lnTo>
                  <a:lnTo>
                    <a:pt x="16985463" y="1512912"/>
                  </a:lnTo>
                  <a:lnTo>
                    <a:pt x="16991546" y="1508810"/>
                  </a:lnTo>
                  <a:lnTo>
                    <a:pt x="16995674" y="1502752"/>
                  </a:lnTo>
                  <a:lnTo>
                    <a:pt x="16997185" y="1495386"/>
                  </a:lnTo>
                  <a:close/>
                </a:path>
                <a:path w="18288000" h="10287000">
                  <a:moveTo>
                    <a:pt x="16997185" y="1261452"/>
                  </a:moveTo>
                  <a:lnTo>
                    <a:pt x="16995725" y="1254086"/>
                  </a:lnTo>
                  <a:lnTo>
                    <a:pt x="16991686" y="1248016"/>
                  </a:lnTo>
                  <a:lnTo>
                    <a:pt x="16985615" y="1243914"/>
                  </a:lnTo>
                  <a:lnTo>
                    <a:pt x="16978072" y="1242402"/>
                  </a:lnTo>
                  <a:lnTo>
                    <a:pt x="16970667" y="1243914"/>
                  </a:lnTo>
                  <a:lnTo>
                    <a:pt x="16964584" y="1248016"/>
                  </a:lnTo>
                  <a:lnTo>
                    <a:pt x="16960469" y="1254086"/>
                  </a:lnTo>
                  <a:lnTo>
                    <a:pt x="16958958" y="1261452"/>
                  </a:lnTo>
                  <a:lnTo>
                    <a:pt x="16960469" y="1268818"/>
                  </a:lnTo>
                  <a:lnTo>
                    <a:pt x="16964584" y="1274876"/>
                  </a:lnTo>
                  <a:lnTo>
                    <a:pt x="16970667" y="1278991"/>
                  </a:lnTo>
                  <a:lnTo>
                    <a:pt x="16978072" y="1280502"/>
                  </a:lnTo>
                  <a:lnTo>
                    <a:pt x="16985463" y="1278991"/>
                  </a:lnTo>
                  <a:lnTo>
                    <a:pt x="16991546" y="1274876"/>
                  </a:lnTo>
                  <a:lnTo>
                    <a:pt x="16995674" y="1268818"/>
                  </a:lnTo>
                  <a:lnTo>
                    <a:pt x="16997185" y="1261452"/>
                  </a:lnTo>
                  <a:close/>
                </a:path>
                <a:path w="18288000" h="10287000">
                  <a:moveTo>
                    <a:pt x="16997185" y="1040460"/>
                  </a:moveTo>
                  <a:lnTo>
                    <a:pt x="16995674" y="1033081"/>
                  </a:lnTo>
                  <a:lnTo>
                    <a:pt x="16991546" y="1027023"/>
                  </a:lnTo>
                  <a:lnTo>
                    <a:pt x="16985463" y="1022921"/>
                  </a:lnTo>
                  <a:lnTo>
                    <a:pt x="16978072" y="1021410"/>
                  </a:lnTo>
                  <a:lnTo>
                    <a:pt x="16970667" y="1022921"/>
                  </a:lnTo>
                  <a:lnTo>
                    <a:pt x="16964584" y="1027023"/>
                  </a:lnTo>
                  <a:lnTo>
                    <a:pt x="16960469" y="1033081"/>
                  </a:lnTo>
                  <a:lnTo>
                    <a:pt x="16958958" y="1040460"/>
                  </a:lnTo>
                  <a:lnTo>
                    <a:pt x="16960469" y="1047826"/>
                  </a:lnTo>
                  <a:lnTo>
                    <a:pt x="16964584" y="1053884"/>
                  </a:lnTo>
                  <a:lnTo>
                    <a:pt x="16970667" y="1057998"/>
                  </a:lnTo>
                  <a:lnTo>
                    <a:pt x="16978072" y="1059497"/>
                  </a:lnTo>
                  <a:lnTo>
                    <a:pt x="16985463" y="1057998"/>
                  </a:lnTo>
                  <a:lnTo>
                    <a:pt x="16991546" y="1053884"/>
                  </a:lnTo>
                  <a:lnTo>
                    <a:pt x="16995674" y="1047826"/>
                  </a:lnTo>
                  <a:lnTo>
                    <a:pt x="16997185" y="1040460"/>
                  </a:lnTo>
                  <a:close/>
                </a:path>
                <a:path w="18288000" h="10287000">
                  <a:moveTo>
                    <a:pt x="16997185" y="812990"/>
                  </a:moveTo>
                  <a:lnTo>
                    <a:pt x="16995674" y="805624"/>
                  </a:lnTo>
                  <a:lnTo>
                    <a:pt x="16991546" y="799566"/>
                  </a:lnTo>
                  <a:lnTo>
                    <a:pt x="16985463" y="795464"/>
                  </a:lnTo>
                  <a:lnTo>
                    <a:pt x="16978072" y="793953"/>
                  </a:lnTo>
                  <a:lnTo>
                    <a:pt x="16970667" y="795464"/>
                  </a:lnTo>
                  <a:lnTo>
                    <a:pt x="16964584" y="799566"/>
                  </a:lnTo>
                  <a:lnTo>
                    <a:pt x="16960469" y="805624"/>
                  </a:lnTo>
                  <a:lnTo>
                    <a:pt x="16958958" y="812990"/>
                  </a:lnTo>
                  <a:lnTo>
                    <a:pt x="16960469" y="820369"/>
                  </a:lnTo>
                  <a:lnTo>
                    <a:pt x="16964584" y="826427"/>
                  </a:lnTo>
                  <a:lnTo>
                    <a:pt x="16970667" y="830529"/>
                  </a:lnTo>
                  <a:lnTo>
                    <a:pt x="16978072" y="832040"/>
                  </a:lnTo>
                  <a:lnTo>
                    <a:pt x="16985463" y="830529"/>
                  </a:lnTo>
                  <a:lnTo>
                    <a:pt x="16991546" y="826427"/>
                  </a:lnTo>
                  <a:lnTo>
                    <a:pt x="16995674" y="820369"/>
                  </a:lnTo>
                  <a:lnTo>
                    <a:pt x="16997185" y="812990"/>
                  </a:lnTo>
                  <a:close/>
                </a:path>
                <a:path w="18288000" h="10287000">
                  <a:moveTo>
                    <a:pt x="16997185" y="591997"/>
                  </a:moveTo>
                  <a:lnTo>
                    <a:pt x="16995674" y="584631"/>
                  </a:lnTo>
                  <a:lnTo>
                    <a:pt x="16991546" y="578573"/>
                  </a:lnTo>
                  <a:lnTo>
                    <a:pt x="16985463" y="574471"/>
                  </a:lnTo>
                  <a:lnTo>
                    <a:pt x="16978072" y="572960"/>
                  </a:lnTo>
                  <a:lnTo>
                    <a:pt x="16970667" y="574471"/>
                  </a:lnTo>
                  <a:lnTo>
                    <a:pt x="16964584" y="578573"/>
                  </a:lnTo>
                  <a:lnTo>
                    <a:pt x="16960469" y="584631"/>
                  </a:lnTo>
                  <a:lnTo>
                    <a:pt x="16958958" y="591997"/>
                  </a:lnTo>
                  <a:lnTo>
                    <a:pt x="16960469" y="599376"/>
                  </a:lnTo>
                  <a:lnTo>
                    <a:pt x="16964584" y="605434"/>
                  </a:lnTo>
                  <a:lnTo>
                    <a:pt x="16970667" y="609536"/>
                  </a:lnTo>
                  <a:lnTo>
                    <a:pt x="16978072" y="611047"/>
                  </a:lnTo>
                  <a:lnTo>
                    <a:pt x="16985463" y="609536"/>
                  </a:lnTo>
                  <a:lnTo>
                    <a:pt x="16991546" y="605434"/>
                  </a:lnTo>
                  <a:lnTo>
                    <a:pt x="16995674" y="599376"/>
                  </a:lnTo>
                  <a:lnTo>
                    <a:pt x="16997185" y="591997"/>
                  </a:lnTo>
                  <a:close/>
                </a:path>
                <a:path w="18288000" h="10287000">
                  <a:moveTo>
                    <a:pt x="17029634" y="8638578"/>
                  </a:moveTo>
                  <a:lnTo>
                    <a:pt x="17025951" y="8633054"/>
                  </a:lnTo>
                  <a:lnTo>
                    <a:pt x="17024109" y="8627529"/>
                  </a:lnTo>
                  <a:lnTo>
                    <a:pt x="17016743" y="8625700"/>
                  </a:lnTo>
                  <a:lnTo>
                    <a:pt x="16983647" y="8648725"/>
                  </a:lnTo>
                  <a:lnTo>
                    <a:pt x="16929189" y="8688121"/>
                  </a:lnTo>
                  <a:lnTo>
                    <a:pt x="16902659" y="8708504"/>
                  </a:lnTo>
                  <a:lnTo>
                    <a:pt x="16897134" y="8712187"/>
                  </a:lnTo>
                  <a:lnTo>
                    <a:pt x="16897134" y="8717712"/>
                  </a:lnTo>
                  <a:lnTo>
                    <a:pt x="16900817" y="8723224"/>
                  </a:lnTo>
                  <a:lnTo>
                    <a:pt x="16902659" y="8725065"/>
                  </a:lnTo>
                  <a:lnTo>
                    <a:pt x="16906329" y="8726907"/>
                  </a:lnTo>
                  <a:lnTo>
                    <a:pt x="16915537" y="8726907"/>
                  </a:lnTo>
                  <a:lnTo>
                    <a:pt x="16913695" y="8725065"/>
                  </a:lnTo>
                  <a:lnTo>
                    <a:pt x="16967289" y="8685733"/>
                  </a:lnTo>
                  <a:lnTo>
                    <a:pt x="16994696" y="8666328"/>
                  </a:lnTo>
                  <a:lnTo>
                    <a:pt x="17022268" y="8647773"/>
                  </a:lnTo>
                  <a:lnTo>
                    <a:pt x="17027792" y="8645931"/>
                  </a:lnTo>
                  <a:lnTo>
                    <a:pt x="17029634" y="8638578"/>
                  </a:lnTo>
                  <a:close/>
                </a:path>
                <a:path w="18288000" h="10287000">
                  <a:moveTo>
                    <a:pt x="17237393" y="812990"/>
                  </a:moveTo>
                  <a:lnTo>
                    <a:pt x="17236072" y="805624"/>
                  </a:lnTo>
                  <a:lnTo>
                    <a:pt x="17232021" y="799566"/>
                  </a:lnTo>
                  <a:lnTo>
                    <a:pt x="17225874" y="795464"/>
                  </a:lnTo>
                  <a:lnTo>
                    <a:pt x="17218279" y="793953"/>
                  </a:lnTo>
                  <a:lnTo>
                    <a:pt x="17210875" y="795464"/>
                  </a:lnTo>
                  <a:lnTo>
                    <a:pt x="17204792" y="799566"/>
                  </a:lnTo>
                  <a:lnTo>
                    <a:pt x="17200677" y="805624"/>
                  </a:lnTo>
                  <a:lnTo>
                    <a:pt x="17199153" y="812990"/>
                  </a:lnTo>
                  <a:lnTo>
                    <a:pt x="17200677" y="820369"/>
                  </a:lnTo>
                  <a:lnTo>
                    <a:pt x="17204792" y="826427"/>
                  </a:lnTo>
                  <a:lnTo>
                    <a:pt x="17210875" y="830529"/>
                  </a:lnTo>
                  <a:lnTo>
                    <a:pt x="17218279" y="832040"/>
                  </a:lnTo>
                  <a:lnTo>
                    <a:pt x="17225671" y="830529"/>
                  </a:lnTo>
                  <a:lnTo>
                    <a:pt x="17231754" y="826427"/>
                  </a:lnTo>
                  <a:lnTo>
                    <a:pt x="17235869" y="820369"/>
                  </a:lnTo>
                  <a:lnTo>
                    <a:pt x="17237393" y="812990"/>
                  </a:lnTo>
                  <a:close/>
                </a:path>
                <a:path w="18288000" h="10287000">
                  <a:moveTo>
                    <a:pt x="17237393" y="591997"/>
                  </a:moveTo>
                  <a:lnTo>
                    <a:pt x="17235920" y="584631"/>
                  </a:lnTo>
                  <a:lnTo>
                    <a:pt x="17231894" y="578573"/>
                  </a:lnTo>
                  <a:lnTo>
                    <a:pt x="17225823" y="574471"/>
                  </a:lnTo>
                  <a:lnTo>
                    <a:pt x="17218279" y="572960"/>
                  </a:lnTo>
                  <a:lnTo>
                    <a:pt x="17210875" y="574471"/>
                  </a:lnTo>
                  <a:lnTo>
                    <a:pt x="17204792" y="578573"/>
                  </a:lnTo>
                  <a:lnTo>
                    <a:pt x="17200677" y="584631"/>
                  </a:lnTo>
                  <a:lnTo>
                    <a:pt x="17199153" y="591997"/>
                  </a:lnTo>
                  <a:lnTo>
                    <a:pt x="17200677" y="599376"/>
                  </a:lnTo>
                  <a:lnTo>
                    <a:pt x="17204792" y="605434"/>
                  </a:lnTo>
                  <a:lnTo>
                    <a:pt x="17210875" y="609536"/>
                  </a:lnTo>
                  <a:lnTo>
                    <a:pt x="17218279" y="611047"/>
                  </a:lnTo>
                  <a:lnTo>
                    <a:pt x="17225671" y="609536"/>
                  </a:lnTo>
                  <a:lnTo>
                    <a:pt x="17231754" y="605434"/>
                  </a:lnTo>
                  <a:lnTo>
                    <a:pt x="17235869" y="599376"/>
                  </a:lnTo>
                  <a:lnTo>
                    <a:pt x="17237393" y="591997"/>
                  </a:lnTo>
                  <a:close/>
                </a:path>
                <a:path w="18288000" h="10287000">
                  <a:moveTo>
                    <a:pt x="17237748" y="1495386"/>
                  </a:moveTo>
                  <a:lnTo>
                    <a:pt x="17236237" y="1488008"/>
                  </a:lnTo>
                  <a:lnTo>
                    <a:pt x="17232110" y="1481950"/>
                  </a:lnTo>
                  <a:lnTo>
                    <a:pt x="17226039" y="1477848"/>
                  </a:lnTo>
                  <a:lnTo>
                    <a:pt x="17218635" y="1476336"/>
                  </a:lnTo>
                  <a:lnTo>
                    <a:pt x="17211231" y="1477848"/>
                  </a:lnTo>
                  <a:lnTo>
                    <a:pt x="17205160" y="1481950"/>
                  </a:lnTo>
                  <a:lnTo>
                    <a:pt x="17201033" y="1488008"/>
                  </a:lnTo>
                  <a:lnTo>
                    <a:pt x="17199521" y="1495386"/>
                  </a:lnTo>
                  <a:lnTo>
                    <a:pt x="17201033" y="1502752"/>
                  </a:lnTo>
                  <a:lnTo>
                    <a:pt x="17205160" y="1508810"/>
                  </a:lnTo>
                  <a:lnTo>
                    <a:pt x="17211231" y="1512912"/>
                  </a:lnTo>
                  <a:lnTo>
                    <a:pt x="17218635" y="1514424"/>
                  </a:lnTo>
                  <a:lnTo>
                    <a:pt x="17226039" y="1512912"/>
                  </a:lnTo>
                  <a:lnTo>
                    <a:pt x="17232110" y="1508810"/>
                  </a:lnTo>
                  <a:lnTo>
                    <a:pt x="17236237" y="1502752"/>
                  </a:lnTo>
                  <a:lnTo>
                    <a:pt x="17237748" y="1495386"/>
                  </a:lnTo>
                  <a:close/>
                </a:path>
                <a:path w="18288000" h="10287000">
                  <a:moveTo>
                    <a:pt x="17237748" y="1261452"/>
                  </a:moveTo>
                  <a:lnTo>
                    <a:pt x="17236237" y="1254086"/>
                  </a:lnTo>
                  <a:lnTo>
                    <a:pt x="17232110" y="1248016"/>
                  </a:lnTo>
                  <a:lnTo>
                    <a:pt x="17226039" y="1243914"/>
                  </a:lnTo>
                  <a:lnTo>
                    <a:pt x="17218635" y="1242402"/>
                  </a:lnTo>
                  <a:lnTo>
                    <a:pt x="17211231" y="1243914"/>
                  </a:lnTo>
                  <a:lnTo>
                    <a:pt x="17205160" y="1248016"/>
                  </a:lnTo>
                  <a:lnTo>
                    <a:pt x="17201033" y="1254086"/>
                  </a:lnTo>
                  <a:lnTo>
                    <a:pt x="17199521" y="1261452"/>
                  </a:lnTo>
                  <a:lnTo>
                    <a:pt x="17201033" y="1268818"/>
                  </a:lnTo>
                  <a:lnTo>
                    <a:pt x="17205160" y="1274876"/>
                  </a:lnTo>
                  <a:lnTo>
                    <a:pt x="17211231" y="1278991"/>
                  </a:lnTo>
                  <a:lnTo>
                    <a:pt x="17218635" y="1280502"/>
                  </a:lnTo>
                  <a:lnTo>
                    <a:pt x="17226039" y="1278991"/>
                  </a:lnTo>
                  <a:lnTo>
                    <a:pt x="17232110" y="1274876"/>
                  </a:lnTo>
                  <a:lnTo>
                    <a:pt x="17236237" y="1268818"/>
                  </a:lnTo>
                  <a:lnTo>
                    <a:pt x="17237748" y="1261452"/>
                  </a:lnTo>
                  <a:close/>
                </a:path>
                <a:path w="18288000" h="10287000">
                  <a:moveTo>
                    <a:pt x="17237748" y="1040460"/>
                  </a:moveTo>
                  <a:lnTo>
                    <a:pt x="17236237" y="1033081"/>
                  </a:lnTo>
                  <a:lnTo>
                    <a:pt x="17232110" y="1027023"/>
                  </a:lnTo>
                  <a:lnTo>
                    <a:pt x="17226039" y="1022921"/>
                  </a:lnTo>
                  <a:lnTo>
                    <a:pt x="17218635" y="1021410"/>
                  </a:lnTo>
                  <a:lnTo>
                    <a:pt x="17211231" y="1022921"/>
                  </a:lnTo>
                  <a:lnTo>
                    <a:pt x="17205160" y="1027023"/>
                  </a:lnTo>
                  <a:lnTo>
                    <a:pt x="17201033" y="1033081"/>
                  </a:lnTo>
                  <a:lnTo>
                    <a:pt x="17199521" y="1040460"/>
                  </a:lnTo>
                  <a:lnTo>
                    <a:pt x="17201033" y="1047826"/>
                  </a:lnTo>
                  <a:lnTo>
                    <a:pt x="17205160" y="1053884"/>
                  </a:lnTo>
                  <a:lnTo>
                    <a:pt x="17211231" y="1057998"/>
                  </a:lnTo>
                  <a:lnTo>
                    <a:pt x="17218635" y="1059497"/>
                  </a:lnTo>
                  <a:lnTo>
                    <a:pt x="17226039" y="1057998"/>
                  </a:lnTo>
                  <a:lnTo>
                    <a:pt x="17232110" y="1053884"/>
                  </a:lnTo>
                  <a:lnTo>
                    <a:pt x="17236237" y="1047826"/>
                  </a:lnTo>
                  <a:lnTo>
                    <a:pt x="17237748" y="1040460"/>
                  </a:lnTo>
                  <a:close/>
                </a:path>
                <a:path w="18288000" h="10287000">
                  <a:moveTo>
                    <a:pt x="17261497" y="8504237"/>
                  </a:moveTo>
                  <a:lnTo>
                    <a:pt x="17257827" y="8493201"/>
                  </a:lnTo>
                  <a:lnTo>
                    <a:pt x="17250461" y="8491360"/>
                  </a:lnTo>
                  <a:lnTo>
                    <a:pt x="17244937" y="8493201"/>
                  </a:lnTo>
                  <a:lnTo>
                    <a:pt x="17215663" y="8508695"/>
                  </a:lnTo>
                  <a:lnTo>
                    <a:pt x="17186047" y="8524710"/>
                  </a:lnTo>
                  <a:lnTo>
                    <a:pt x="17156430" y="8541067"/>
                  </a:lnTo>
                  <a:lnTo>
                    <a:pt x="17127170" y="8557603"/>
                  </a:lnTo>
                  <a:lnTo>
                    <a:pt x="17121645" y="8559444"/>
                  </a:lnTo>
                  <a:lnTo>
                    <a:pt x="17119804" y="8566810"/>
                  </a:lnTo>
                  <a:lnTo>
                    <a:pt x="17123487" y="8572322"/>
                  </a:lnTo>
                  <a:lnTo>
                    <a:pt x="17125328" y="8576005"/>
                  </a:lnTo>
                  <a:lnTo>
                    <a:pt x="17128998" y="8577847"/>
                  </a:lnTo>
                  <a:lnTo>
                    <a:pt x="17136364" y="8577847"/>
                  </a:lnTo>
                  <a:lnTo>
                    <a:pt x="17136364" y="8576005"/>
                  </a:lnTo>
                  <a:lnTo>
                    <a:pt x="17165384" y="8559762"/>
                  </a:lnTo>
                  <a:lnTo>
                    <a:pt x="17194568" y="8544039"/>
                  </a:lnTo>
                  <a:lnTo>
                    <a:pt x="17224096" y="8528647"/>
                  </a:lnTo>
                  <a:lnTo>
                    <a:pt x="17254144" y="8513445"/>
                  </a:lnTo>
                  <a:lnTo>
                    <a:pt x="17259656" y="8511603"/>
                  </a:lnTo>
                  <a:lnTo>
                    <a:pt x="17261497" y="8504237"/>
                  </a:lnTo>
                  <a:close/>
                </a:path>
                <a:path w="18288000" h="10287000">
                  <a:moveTo>
                    <a:pt x="17477956" y="1495386"/>
                  </a:moveTo>
                  <a:lnTo>
                    <a:pt x="17476635" y="1488008"/>
                  </a:lnTo>
                  <a:lnTo>
                    <a:pt x="17472584" y="1481950"/>
                  </a:lnTo>
                  <a:lnTo>
                    <a:pt x="17466437" y="1477848"/>
                  </a:lnTo>
                  <a:lnTo>
                    <a:pt x="17458843" y="1476336"/>
                  </a:lnTo>
                  <a:lnTo>
                    <a:pt x="17451439" y="1477848"/>
                  </a:lnTo>
                  <a:lnTo>
                    <a:pt x="17445355" y="1481950"/>
                  </a:lnTo>
                  <a:lnTo>
                    <a:pt x="17441241" y="1488008"/>
                  </a:lnTo>
                  <a:lnTo>
                    <a:pt x="17439729" y="1495386"/>
                  </a:lnTo>
                  <a:lnTo>
                    <a:pt x="17441241" y="1502752"/>
                  </a:lnTo>
                  <a:lnTo>
                    <a:pt x="17445355" y="1508810"/>
                  </a:lnTo>
                  <a:lnTo>
                    <a:pt x="17451439" y="1512912"/>
                  </a:lnTo>
                  <a:lnTo>
                    <a:pt x="17458843" y="1514424"/>
                  </a:lnTo>
                  <a:lnTo>
                    <a:pt x="17466234" y="1512912"/>
                  </a:lnTo>
                  <a:lnTo>
                    <a:pt x="17472317" y="1508810"/>
                  </a:lnTo>
                  <a:lnTo>
                    <a:pt x="17476432" y="1502752"/>
                  </a:lnTo>
                  <a:lnTo>
                    <a:pt x="17477956" y="1495386"/>
                  </a:lnTo>
                  <a:close/>
                </a:path>
                <a:path w="18288000" h="10287000">
                  <a:moveTo>
                    <a:pt x="17477956" y="1261452"/>
                  </a:moveTo>
                  <a:lnTo>
                    <a:pt x="17476635" y="1254086"/>
                  </a:lnTo>
                  <a:lnTo>
                    <a:pt x="17472584" y="1248016"/>
                  </a:lnTo>
                  <a:lnTo>
                    <a:pt x="17466437" y="1243914"/>
                  </a:lnTo>
                  <a:lnTo>
                    <a:pt x="17458843" y="1242402"/>
                  </a:lnTo>
                  <a:lnTo>
                    <a:pt x="17451439" y="1243914"/>
                  </a:lnTo>
                  <a:lnTo>
                    <a:pt x="17445355" y="1248016"/>
                  </a:lnTo>
                  <a:lnTo>
                    <a:pt x="17441241" y="1254086"/>
                  </a:lnTo>
                  <a:lnTo>
                    <a:pt x="17439729" y="1261452"/>
                  </a:lnTo>
                  <a:lnTo>
                    <a:pt x="17441241" y="1268818"/>
                  </a:lnTo>
                  <a:lnTo>
                    <a:pt x="17445355" y="1274876"/>
                  </a:lnTo>
                  <a:lnTo>
                    <a:pt x="17451439" y="1278991"/>
                  </a:lnTo>
                  <a:lnTo>
                    <a:pt x="17458843" y="1280502"/>
                  </a:lnTo>
                  <a:lnTo>
                    <a:pt x="17466234" y="1278991"/>
                  </a:lnTo>
                  <a:lnTo>
                    <a:pt x="17472317" y="1274876"/>
                  </a:lnTo>
                  <a:lnTo>
                    <a:pt x="17476432" y="1268818"/>
                  </a:lnTo>
                  <a:lnTo>
                    <a:pt x="17477956" y="1261452"/>
                  </a:lnTo>
                  <a:close/>
                </a:path>
                <a:path w="18288000" h="10287000">
                  <a:moveTo>
                    <a:pt x="17477956" y="1040460"/>
                  </a:moveTo>
                  <a:lnTo>
                    <a:pt x="17476483" y="1033081"/>
                  </a:lnTo>
                  <a:lnTo>
                    <a:pt x="17472457" y="1027023"/>
                  </a:lnTo>
                  <a:lnTo>
                    <a:pt x="17466387" y="1022921"/>
                  </a:lnTo>
                  <a:lnTo>
                    <a:pt x="17458843" y="1021410"/>
                  </a:lnTo>
                  <a:lnTo>
                    <a:pt x="17451439" y="1022921"/>
                  </a:lnTo>
                  <a:lnTo>
                    <a:pt x="17445355" y="1027023"/>
                  </a:lnTo>
                  <a:lnTo>
                    <a:pt x="17441241" y="1033081"/>
                  </a:lnTo>
                  <a:lnTo>
                    <a:pt x="17439729" y="1040460"/>
                  </a:lnTo>
                  <a:lnTo>
                    <a:pt x="17441241" y="1047826"/>
                  </a:lnTo>
                  <a:lnTo>
                    <a:pt x="17445355" y="1053884"/>
                  </a:lnTo>
                  <a:lnTo>
                    <a:pt x="17451439" y="1057998"/>
                  </a:lnTo>
                  <a:lnTo>
                    <a:pt x="17458843" y="1059497"/>
                  </a:lnTo>
                  <a:lnTo>
                    <a:pt x="17466234" y="1057998"/>
                  </a:lnTo>
                  <a:lnTo>
                    <a:pt x="17472317" y="1053884"/>
                  </a:lnTo>
                  <a:lnTo>
                    <a:pt x="17476432" y="1047826"/>
                  </a:lnTo>
                  <a:lnTo>
                    <a:pt x="17477956" y="1040460"/>
                  </a:lnTo>
                  <a:close/>
                </a:path>
                <a:path w="18288000" h="10287000">
                  <a:moveTo>
                    <a:pt x="17477956" y="812990"/>
                  </a:moveTo>
                  <a:lnTo>
                    <a:pt x="17476483" y="805624"/>
                  </a:lnTo>
                  <a:lnTo>
                    <a:pt x="17472457" y="799566"/>
                  </a:lnTo>
                  <a:lnTo>
                    <a:pt x="17466387" y="795464"/>
                  </a:lnTo>
                  <a:lnTo>
                    <a:pt x="17458843" y="793953"/>
                  </a:lnTo>
                  <a:lnTo>
                    <a:pt x="17451439" y="795464"/>
                  </a:lnTo>
                  <a:lnTo>
                    <a:pt x="17445355" y="799566"/>
                  </a:lnTo>
                  <a:lnTo>
                    <a:pt x="17441241" y="805624"/>
                  </a:lnTo>
                  <a:lnTo>
                    <a:pt x="17439729" y="812990"/>
                  </a:lnTo>
                  <a:lnTo>
                    <a:pt x="17441241" y="820369"/>
                  </a:lnTo>
                  <a:lnTo>
                    <a:pt x="17445355" y="826427"/>
                  </a:lnTo>
                  <a:lnTo>
                    <a:pt x="17451439" y="830529"/>
                  </a:lnTo>
                  <a:lnTo>
                    <a:pt x="17458843" y="832040"/>
                  </a:lnTo>
                  <a:lnTo>
                    <a:pt x="17466234" y="830529"/>
                  </a:lnTo>
                  <a:lnTo>
                    <a:pt x="17472317" y="826427"/>
                  </a:lnTo>
                  <a:lnTo>
                    <a:pt x="17476432" y="820369"/>
                  </a:lnTo>
                  <a:lnTo>
                    <a:pt x="17477956" y="812990"/>
                  </a:lnTo>
                  <a:close/>
                </a:path>
                <a:path w="18288000" h="10287000">
                  <a:moveTo>
                    <a:pt x="17477956" y="591997"/>
                  </a:moveTo>
                  <a:lnTo>
                    <a:pt x="17476432" y="584631"/>
                  </a:lnTo>
                  <a:lnTo>
                    <a:pt x="17472317" y="578573"/>
                  </a:lnTo>
                  <a:lnTo>
                    <a:pt x="17466234" y="574471"/>
                  </a:lnTo>
                  <a:lnTo>
                    <a:pt x="17458843" y="572960"/>
                  </a:lnTo>
                  <a:lnTo>
                    <a:pt x="17451439" y="574471"/>
                  </a:lnTo>
                  <a:lnTo>
                    <a:pt x="17445355" y="578573"/>
                  </a:lnTo>
                  <a:lnTo>
                    <a:pt x="17441241" y="584631"/>
                  </a:lnTo>
                  <a:lnTo>
                    <a:pt x="17439729" y="591997"/>
                  </a:lnTo>
                  <a:lnTo>
                    <a:pt x="17441241" y="599376"/>
                  </a:lnTo>
                  <a:lnTo>
                    <a:pt x="17445355" y="605434"/>
                  </a:lnTo>
                  <a:lnTo>
                    <a:pt x="17451439" y="609536"/>
                  </a:lnTo>
                  <a:lnTo>
                    <a:pt x="17458843" y="611047"/>
                  </a:lnTo>
                  <a:lnTo>
                    <a:pt x="17466234" y="609536"/>
                  </a:lnTo>
                  <a:lnTo>
                    <a:pt x="17472317" y="605434"/>
                  </a:lnTo>
                  <a:lnTo>
                    <a:pt x="17476432" y="599376"/>
                  </a:lnTo>
                  <a:lnTo>
                    <a:pt x="17477956" y="591997"/>
                  </a:lnTo>
                  <a:close/>
                </a:path>
                <a:path w="18288000" h="10287000">
                  <a:moveTo>
                    <a:pt x="17508093" y="8401190"/>
                  </a:moveTo>
                  <a:lnTo>
                    <a:pt x="17504410" y="8390141"/>
                  </a:lnTo>
                  <a:lnTo>
                    <a:pt x="17497057" y="8386458"/>
                  </a:lnTo>
                  <a:lnTo>
                    <a:pt x="17491533" y="8388299"/>
                  </a:lnTo>
                  <a:lnTo>
                    <a:pt x="17459821" y="8399666"/>
                  </a:lnTo>
                  <a:lnTo>
                    <a:pt x="17428274" y="8411540"/>
                  </a:lnTo>
                  <a:lnTo>
                    <a:pt x="17397083" y="8423758"/>
                  </a:lnTo>
                  <a:lnTo>
                    <a:pt x="17366399" y="8436153"/>
                  </a:lnTo>
                  <a:lnTo>
                    <a:pt x="17360875" y="8437994"/>
                  </a:lnTo>
                  <a:lnTo>
                    <a:pt x="17359033" y="8445348"/>
                  </a:lnTo>
                  <a:lnTo>
                    <a:pt x="17362716" y="8456397"/>
                  </a:lnTo>
                  <a:lnTo>
                    <a:pt x="17368241" y="8458238"/>
                  </a:lnTo>
                  <a:lnTo>
                    <a:pt x="17373753" y="8458238"/>
                  </a:lnTo>
                  <a:lnTo>
                    <a:pt x="17405211" y="8445068"/>
                  </a:lnTo>
                  <a:lnTo>
                    <a:pt x="17436326" y="8432927"/>
                  </a:lnTo>
                  <a:lnTo>
                    <a:pt x="17467441" y="8421484"/>
                  </a:lnTo>
                  <a:lnTo>
                    <a:pt x="17498899" y="8410384"/>
                  </a:lnTo>
                  <a:lnTo>
                    <a:pt x="17504410" y="8408543"/>
                  </a:lnTo>
                  <a:lnTo>
                    <a:pt x="17508093" y="8401190"/>
                  </a:lnTo>
                  <a:close/>
                </a:path>
                <a:path w="18288000" h="10287000">
                  <a:moveTo>
                    <a:pt x="17718164" y="592366"/>
                  </a:moveTo>
                  <a:lnTo>
                    <a:pt x="17716640" y="584987"/>
                  </a:lnTo>
                  <a:lnTo>
                    <a:pt x="17712525" y="578929"/>
                  </a:lnTo>
                  <a:lnTo>
                    <a:pt x="17706442" y="574827"/>
                  </a:lnTo>
                  <a:lnTo>
                    <a:pt x="17699038" y="573316"/>
                  </a:lnTo>
                  <a:lnTo>
                    <a:pt x="17691646" y="574827"/>
                  </a:lnTo>
                  <a:lnTo>
                    <a:pt x="17685563" y="578929"/>
                  </a:lnTo>
                  <a:lnTo>
                    <a:pt x="17681448" y="584987"/>
                  </a:lnTo>
                  <a:lnTo>
                    <a:pt x="17679924" y="592366"/>
                  </a:lnTo>
                  <a:lnTo>
                    <a:pt x="17681448" y="599732"/>
                  </a:lnTo>
                  <a:lnTo>
                    <a:pt x="17685563" y="605790"/>
                  </a:lnTo>
                  <a:lnTo>
                    <a:pt x="17691646" y="609892"/>
                  </a:lnTo>
                  <a:lnTo>
                    <a:pt x="17699038" y="611403"/>
                  </a:lnTo>
                  <a:lnTo>
                    <a:pt x="17706442" y="609892"/>
                  </a:lnTo>
                  <a:lnTo>
                    <a:pt x="17712525" y="605790"/>
                  </a:lnTo>
                  <a:lnTo>
                    <a:pt x="17716640" y="599732"/>
                  </a:lnTo>
                  <a:lnTo>
                    <a:pt x="17718164" y="592366"/>
                  </a:lnTo>
                  <a:close/>
                </a:path>
                <a:path w="18288000" h="10287000">
                  <a:moveTo>
                    <a:pt x="17718520" y="1495386"/>
                  </a:moveTo>
                  <a:lnTo>
                    <a:pt x="17717008" y="1488008"/>
                  </a:lnTo>
                  <a:lnTo>
                    <a:pt x="17712881" y="1481950"/>
                  </a:lnTo>
                  <a:lnTo>
                    <a:pt x="17706798" y="1477848"/>
                  </a:lnTo>
                  <a:lnTo>
                    <a:pt x="17699406" y="1476336"/>
                  </a:lnTo>
                  <a:lnTo>
                    <a:pt x="17692002" y="1477848"/>
                  </a:lnTo>
                  <a:lnTo>
                    <a:pt x="17685919" y="1481950"/>
                  </a:lnTo>
                  <a:lnTo>
                    <a:pt x="17681804" y="1488008"/>
                  </a:lnTo>
                  <a:lnTo>
                    <a:pt x="17680293" y="1495386"/>
                  </a:lnTo>
                  <a:lnTo>
                    <a:pt x="17681804" y="1502752"/>
                  </a:lnTo>
                  <a:lnTo>
                    <a:pt x="17685919" y="1508810"/>
                  </a:lnTo>
                  <a:lnTo>
                    <a:pt x="17692002" y="1512912"/>
                  </a:lnTo>
                  <a:lnTo>
                    <a:pt x="17699406" y="1514424"/>
                  </a:lnTo>
                  <a:lnTo>
                    <a:pt x="17706798" y="1512912"/>
                  </a:lnTo>
                  <a:lnTo>
                    <a:pt x="17712881" y="1508810"/>
                  </a:lnTo>
                  <a:lnTo>
                    <a:pt x="17717008" y="1502752"/>
                  </a:lnTo>
                  <a:lnTo>
                    <a:pt x="17718520" y="1495386"/>
                  </a:lnTo>
                  <a:close/>
                </a:path>
                <a:path w="18288000" h="10287000">
                  <a:moveTo>
                    <a:pt x="17718520" y="1261452"/>
                  </a:moveTo>
                  <a:lnTo>
                    <a:pt x="17717008" y="1254086"/>
                  </a:lnTo>
                  <a:lnTo>
                    <a:pt x="17712881" y="1248016"/>
                  </a:lnTo>
                  <a:lnTo>
                    <a:pt x="17706798" y="1243914"/>
                  </a:lnTo>
                  <a:lnTo>
                    <a:pt x="17699406" y="1242402"/>
                  </a:lnTo>
                  <a:lnTo>
                    <a:pt x="17692002" y="1243914"/>
                  </a:lnTo>
                  <a:lnTo>
                    <a:pt x="17685919" y="1248016"/>
                  </a:lnTo>
                  <a:lnTo>
                    <a:pt x="17681804" y="1254086"/>
                  </a:lnTo>
                  <a:lnTo>
                    <a:pt x="17680293" y="1261452"/>
                  </a:lnTo>
                  <a:lnTo>
                    <a:pt x="17681804" y="1268818"/>
                  </a:lnTo>
                  <a:lnTo>
                    <a:pt x="17685919" y="1274876"/>
                  </a:lnTo>
                  <a:lnTo>
                    <a:pt x="17692002" y="1278991"/>
                  </a:lnTo>
                  <a:lnTo>
                    <a:pt x="17699406" y="1280502"/>
                  </a:lnTo>
                  <a:lnTo>
                    <a:pt x="17706798" y="1278991"/>
                  </a:lnTo>
                  <a:lnTo>
                    <a:pt x="17712881" y="1274876"/>
                  </a:lnTo>
                  <a:lnTo>
                    <a:pt x="17717008" y="1268818"/>
                  </a:lnTo>
                  <a:lnTo>
                    <a:pt x="17718520" y="1261452"/>
                  </a:lnTo>
                  <a:close/>
                </a:path>
                <a:path w="18288000" h="10287000">
                  <a:moveTo>
                    <a:pt x="17718520" y="1040460"/>
                  </a:moveTo>
                  <a:lnTo>
                    <a:pt x="17717008" y="1033081"/>
                  </a:lnTo>
                  <a:lnTo>
                    <a:pt x="17712881" y="1027023"/>
                  </a:lnTo>
                  <a:lnTo>
                    <a:pt x="17706798" y="1022921"/>
                  </a:lnTo>
                  <a:lnTo>
                    <a:pt x="17699406" y="1021410"/>
                  </a:lnTo>
                  <a:lnTo>
                    <a:pt x="17692002" y="1022921"/>
                  </a:lnTo>
                  <a:lnTo>
                    <a:pt x="17685919" y="1027023"/>
                  </a:lnTo>
                  <a:lnTo>
                    <a:pt x="17681804" y="1033081"/>
                  </a:lnTo>
                  <a:lnTo>
                    <a:pt x="17680293" y="1040460"/>
                  </a:lnTo>
                  <a:lnTo>
                    <a:pt x="17681804" y="1047826"/>
                  </a:lnTo>
                  <a:lnTo>
                    <a:pt x="17685919" y="1053884"/>
                  </a:lnTo>
                  <a:lnTo>
                    <a:pt x="17692002" y="1057998"/>
                  </a:lnTo>
                  <a:lnTo>
                    <a:pt x="17699406" y="1059497"/>
                  </a:lnTo>
                  <a:lnTo>
                    <a:pt x="17706798" y="1057998"/>
                  </a:lnTo>
                  <a:lnTo>
                    <a:pt x="17712881" y="1053884"/>
                  </a:lnTo>
                  <a:lnTo>
                    <a:pt x="17717008" y="1047826"/>
                  </a:lnTo>
                  <a:lnTo>
                    <a:pt x="17718520" y="1040460"/>
                  </a:lnTo>
                  <a:close/>
                </a:path>
                <a:path w="18288000" h="10287000">
                  <a:moveTo>
                    <a:pt x="17718520" y="812990"/>
                  </a:moveTo>
                  <a:lnTo>
                    <a:pt x="17717008" y="805624"/>
                  </a:lnTo>
                  <a:lnTo>
                    <a:pt x="17712881" y="799566"/>
                  </a:lnTo>
                  <a:lnTo>
                    <a:pt x="17706798" y="795464"/>
                  </a:lnTo>
                  <a:lnTo>
                    <a:pt x="17699406" y="793953"/>
                  </a:lnTo>
                  <a:lnTo>
                    <a:pt x="17692002" y="795464"/>
                  </a:lnTo>
                  <a:lnTo>
                    <a:pt x="17685919" y="799566"/>
                  </a:lnTo>
                  <a:lnTo>
                    <a:pt x="17681804" y="805624"/>
                  </a:lnTo>
                  <a:lnTo>
                    <a:pt x="17680293" y="812990"/>
                  </a:lnTo>
                  <a:lnTo>
                    <a:pt x="17681804" y="820369"/>
                  </a:lnTo>
                  <a:lnTo>
                    <a:pt x="17685919" y="826427"/>
                  </a:lnTo>
                  <a:lnTo>
                    <a:pt x="17692002" y="830529"/>
                  </a:lnTo>
                  <a:lnTo>
                    <a:pt x="17699406" y="832040"/>
                  </a:lnTo>
                  <a:lnTo>
                    <a:pt x="17706798" y="830529"/>
                  </a:lnTo>
                  <a:lnTo>
                    <a:pt x="17712881" y="826427"/>
                  </a:lnTo>
                  <a:lnTo>
                    <a:pt x="17717008" y="820369"/>
                  </a:lnTo>
                  <a:lnTo>
                    <a:pt x="17718520" y="812990"/>
                  </a:lnTo>
                  <a:close/>
                </a:path>
                <a:path w="18288000" h="10287000">
                  <a:moveTo>
                    <a:pt x="17765726" y="8334934"/>
                  </a:moveTo>
                  <a:lnTo>
                    <a:pt x="17763897" y="8329409"/>
                  </a:lnTo>
                  <a:lnTo>
                    <a:pt x="17762055" y="8322056"/>
                  </a:lnTo>
                  <a:lnTo>
                    <a:pt x="17756531" y="8318373"/>
                  </a:lnTo>
                  <a:lnTo>
                    <a:pt x="17751006" y="8320214"/>
                  </a:lnTo>
                  <a:lnTo>
                    <a:pt x="17717910" y="8327428"/>
                  </a:lnTo>
                  <a:lnTo>
                    <a:pt x="17684992" y="8335162"/>
                  </a:lnTo>
                  <a:lnTo>
                    <a:pt x="17620349" y="8351494"/>
                  </a:lnTo>
                  <a:lnTo>
                    <a:pt x="17614824" y="8351494"/>
                  </a:lnTo>
                  <a:lnTo>
                    <a:pt x="17611154" y="8358860"/>
                  </a:lnTo>
                  <a:lnTo>
                    <a:pt x="17612995" y="8364385"/>
                  </a:lnTo>
                  <a:lnTo>
                    <a:pt x="17614824" y="8368055"/>
                  </a:lnTo>
                  <a:lnTo>
                    <a:pt x="17618507" y="8371738"/>
                  </a:lnTo>
                  <a:lnTo>
                    <a:pt x="17627715" y="8371738"/>
                  </a:lnTo>
                  <a:lnTo>
                    <a:pt x="17625873" y="8373580"/>
                  </a:lnTo>
                  <a:lnTo>
                    <a:pt x="17657649" y="8364550"/>
                  </a:lnTo>
                  <a:lnTo>
                    <a:pt x="17689589" y="8356562"/>
                  </a:lnTo>
                  <a:lnTo>
                    <a:pt x="17721885" y="8349259"/>
                  </a:lnTo>
                  <a:lnTo>
                    <a:pt x="17754689" y="8342300"/>
                  </a:lnTo>
                  <a:lnTo>
                    <a:pt x="17762055" y="8340458"/>
                  </a:lnTo>
                  <a:lnTo>
                    <a:pt x="17765726" y="8334934"/>
                  </a:lnTo>
                  <a:close/>
                </a:path>
                <a:path w="18288000" h="10287000">
                  <a:moveTo>
                    <a:pt x="18030724" y="8288934"/>
                  </a:moveTo>
                  <a:lnTo>
                    <a:pt x="18025212" y="8285251"/>
                  </a:lnTo>
                  <a:lnTo>
                    <a:pt x="18019687" y="8285251"/>
                  </a:lnTo>
                  <a:lnTo>
                    <a:pt x="17952517" y="8290306"/>
                  </a:lnTo>
                  <a:lnTo>
                    <a:pt x="17885347" y="8298129"/>
                  </a:lnTo>
                  <a:lnTo>
                    <a:pt x="17876152" y="8305495"/>
                  </a:lnTo>
                  <a:lnTo>
                    <a:pt x="17876152" y="8316531"/>
                  </a:lnTo>
                  <a:lnTo>
                    <a:pt x="17881664" y="8320214"/>
                  </a:lnTo>
                  <a:lnTo>
                    <a:pt x="17887188" y="8320214"/>
                  </a:lnTo>
                  <a:lnTo>
                    <a:pt x="17954816" y="8312391"/>
                  </a:lnTo>
                  <a:lnTo>
                    <a:pt x="17987595" y="8309343"/>
                  </a:lnTo>
                  <a:lnTo>
                    <a:pt x="18019687" y="8307337"/>
                  </a:lnTo>
                  <a:lnTo>
                    <a:pt x="18027041" y="8307337"/>
                  </a:lnTo>
                  <a:lnTo>
                    <a:pt x="18030724" y="8301812"/>
                  </a:lnTo>
                  <a:lnTo>
                    <a:pt x="18030724" y="8288934"/>
                  </a:lnTo>
                  <a:close/>
                </a:path>
                <a:path w="18288000" h="10287000">
                  <a:moveTo>
                    <a:pt x="18288000" y="8283397"/>
                  </a:moveTo>
                  <a:lnTo>
                    <a:pt x="18223726" y="8280882"/>
                  </a:lnTo>
                  <a:lnTo>
                    <a:pt x="18190795" y="8280044"/>
                  </a:lnTo>
                  <a:lnTo>
                    <a:pt x="18157698" y="8279727"/>
                  </a:lnTo>
                  <a:lnTo>
                    <a:pt x="18148504" y="8279727"/>
                  </a:lnTo>
                  <a:lnTo>
                    <a:pt x="18142979" y="8285251"/>
                  </a:lnTo>
                  <a:lnTo>
                    <a:pt x="18142979" y="8296288"/>
                  </a:lnTo>
                  <a:lnTo>
                    <a:pt x="18148504" y="8301812"/>
                  </a:lnTo>
                  <a:lnTo>
                    <a:pt x="18157698" y="8301812"/>
                  </a:lnTo>
                  <a:lnTo>
                    <a:pt x="18190541" y="8302130"/>
                  </a:lnTo>
                  <a:lnTo>
                    <a:pt x="18223027" y="8302955"/>
                  </a:lnTo>
                  <a:lnTo>
                    <a:pt x="18288000" y="8305470"/>
                  </a:lnTo>
                  <a:lnTo>
                    <a:pt x="18288000" y="8283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0344" y="2351318"/>
              <a:ext cx="4543439" cy="316229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770658" y="6696954"/>
            <a:ext cx="67468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DISEÑO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MAQUINAS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PROYECTOS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95">
                <a:solidFill>
                  <a:srgbClr val="FFFFFF"/>
                </a:solidFill>
                <a:latin typeface="Verdana"/>
                <a:cs typeface="Verdana"/>
              </a:rPr>
              <a:t>S.A.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5">
                <a:solidFill>
                  <a:srgbClr val="FFFFFF"/>
                </a:solidFill>
                <a:latin typeface="Verdana"/>
                <a:cs typeface="Verdana"/>
              </a:rPr>
              <a:t>C.V.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714490" cy="10287000"/>
            <a:chOff x="0" y="0"/>
            <a:chExt cx="671449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714490" cy="10287000"/>
            </a:xfrm>
            <a:custGeom>
              <a:avLst/>
              <a:gdLst/>
              <a:ahLst/>
              <a:cxnLst/>
              <a:rect l="l" t="t" r="r" b="b"/>
              <a:pathLst>
                <a:path w="6714490" h="10287000">
                  <a:moveTo>
                    <a:pt x="0" y="10287000"/>
                  </a:moveTo>
                  <a:lnTo>
                    <a:pt x="0" y="0"/>
                  </a:lnTo>
                  <a:lnTo>
                    <a:pt x="6713921" y="0"/>
                  </a:lnTo>
                  <a:lnTo>
                    <a:pt x="6713936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187575" cy="9712960"/>
            </a:xfrm>
            <a:custGeom>
              <a:avLst/>
              <a:gdLst/>
              <a:ahLst/>
              <a:cxnLst/>
              <a:rect l="l" t="t" r="r" b="b"/>
              <a:pathLst>
                <a:path w="2187575" h="9712960">
                  <a:moveTo>
                    <a:pt x="143154" y="1990725"/>
                  </a:moveTo>
                  <a:lnTo>
                    <a:pt x="137629" y="1985200"/>
                  </a:lnTo>
                  <a:lnTo>
                    <a:pt x="97142" y="1985149"/>
                  </a:lnTo>
                  <a:lnTo>
                    <a:pt x="64020" y="1984743"/>
                  </a:lnTo>
                  <a:lnTo>
                    <a:pt x="30899" y="1983651"/>
                  </a:lnTo>
                  <a:lnTo>
                    <a:pt x="0" y="1981669"/>
                  </a:lnTo>
                  <a:lnTo>
                    <a:pt x="0" y="2003691"/>
                  </a:lnTo>
                  <a:lnTo>
                    <a:pt x="64020" y="2006142"/>
                  </a:lnTo>
                  <a:lnTo>
                    <a:pt x="97142" y="2006968"/>
                  </a:lnTo>
                  <a:lnTo>
                    <a:pt x="130060" y="2007285"/>
                  </a:lnTo>
                  <a:lnTo>
                    <a:pt x="137629" y="2007285"/>
                  </a:lnTo>
                  <a:lnTo>
                    <a:pt x="143154" y="2001761"/>
                  </a:lnTo>
                  <a:lnTo>
                    <a:pt x="143154" y="1990725"/>
                  </a:lnTo>
                  <a:close/>
                </a:path>
                <a:path w="2187575" h="9712960">
                  <a:moveTo>
                    <a:pt x="411835" y="1977847"/>
                  </a:moveTo>
                  <a:lnTo>
                    <a:pt x="409994" y="1972322"/>
                  </a:lnTo>
                  <a:lnTo>
                    <a:pt x="404469" y="1968639"/>
                  </a:lnTo>
                  <a:lnTo>
                    <a:pt x="398945" y="1968639"/>
                  </a:lnTo>
                  <a:lnTo>
                    <a:pt x="365823" y="1972462"/>
                  </a:lnTo>
                  <a:lnTo>
                    <a:pt x="332701" y="1975777"/>
                  </a:lnTo>
                  <a:lnTo>
                    <a:pt x="266446" y="1981517"/>
                  </a:lnTo>
                  <a:lnTo>
                    <a:pt x="259092" y="1981517"/>
                  </a:lnTo>
                  <a:lnTo>
                    <a:pt x="255409" y="1987042"/>
                  </a:lnTo>
                  <a:lnTo>
                    <a:pt x="255409" y="1999919"/>
                  </a:lnTo>
                  <a:lnTo>
                    <a:pt x="260934" y="2003602"/>
                  </a:lnTo>
                  <a:lnTo>
                    <a:pt x="266446" y="2003602"/>
                  </a:lnTo>
                  <a:lnTo>
                    <a:pt x="368147" y="1994547"/>
                  </a:lnTo>
                  <a:lnTo>
                    <a:pt x="402628" y="1990725"/>
                  </a:lnTo>
                  <a:lnTo>
                    <a:pt x="408152" y="1988883"/>
                  </a:lnTo>
                  <a:lnTo>
                    <a:pt x="411835" y="1983359"/>
                  </a:lnTo>
                  <a:lnTo>
                    <a:pt x="411835" y="1977847"/>
                  </a:lnTo>
                  <a:close/>
                </a:path>
                <a:path w="2187575" h="9712960">
                  <a:moveTo>
                    <a:pt x="673150" y="1929993"/>
                  </a:moveTo>
                  <a:lnTo>
                    <a:pt x="671309" y="1924481"/>
                  </a:lnTo>
                  <a:lnTo>
                    <a:pt x="671309" y="1918957"/>
                  </a:lnTo>
                  <a:lnTo>
                    <a:pt x="663943" y="1915274"/>
                  </a:lnTo>
                  <a:lnTo>
                    <a:pt x="658418" y="1917115"/>
                  </a:lnTo>
                  <a:lnTo>
                    <a:pt x="626656" y="1925078"/>
                  </a:lnTo>
                  <a:lnTo>
                    <a:pt x="594702" y="1932520"/>
                  </a:lnTo>
                  <a:lnTo>
                    <a:pt x="529602" y="1946554"/>
                  </a:lnTo>
                  <a:lnTo>
                    <a:pt x="522249" y="1948395"/>
                  </a:lnTo>
                  <a:lnTo>
                    <a:pt x="518566" y="1953920"/>
                  </a:lnTo>
                  <a:lnTo>
                    <a:pt x="522249" y="1964956"/>
                  </a:lnTo>
                  <a:lnTo>
                    <a:pt x="525919" y="1968639"/>
                  </a:lnTo>
                  <a:lnTo>
                    <a:pt x="533285" y="1968639"/>
                  </a:lnTo>
                  <a:lnTo>
                    <a:pt x="566381" y="1961426"/>
                  </a:lnTo>
                  <a:lnTo>
                    <a:pt x="599300" y="1953691"/>
                  </a:lnTo>
                  <a:lnTo>
                    <a:pt x="663943" y="1937359"/>
                  </a:lnTo>
                  <a:lnTo>
                    <a:pt x="669467" y="1937359"/>
                  </a:lnTo>
                  <a:lnTo>
                    <a:pt x="673150" y="1929993"/>
                  </a:lnTo>
                  <a:close/>
                </a:path>
                <a:path w="2187575" h="9712960">
                  <a:moveTo>
                    <a:pt x="895299" y="9238894"/>
                  </a:moveTo>
                  <a:lnTo>
                    <a:pt x="893978" y="9231516"/>
                  </a:lnTo>
                  <a:lnTo>
                    <a:pt x="889927" y="9225458"/>
                  </a:lnTo>
                  <a:lnTo>
                    <a:pt x="883780" y="9221356"/>
                  </a:lnTo>
                  <a:lnTo>
                    <a:pt x="876185" y="9219844"/>
                  </a:lnTo>
                  <a:lnTo>
                    <a:pt x="868781" y="9221356"/>
                  </a:lnTo>
                  <a:lnTo>
                    <a:pt x="862698" y="9225458"/>
                  </a:lnTo>
                  <a:lnTo>
                    <a:pt x="858583" y="9231516"/>
                  </a:lnTo>
                  <a:lnTo>
                    <a:pt x="857072" y="9238894"/>
                  </a:lnTo>
                  <a:lnTo>
                    <a:pt x="858583" y="9246260"/>
                  </a:lnTo>
                  <a:lnTo>
                    <a:pt x="862698" y="9252318"/>
                  </a:lnTo>
                  <a:lnTo>
                    <a:pt x="868781" y="9256420"/>
                  </a:lnTo>
                  <a:lnTo>
                    <a:pt x="876185" y="9257932"/>
                  </a:lnTo>
                  <a:lnTo>
                    <a:pt x="883577" y="9256420"/>
                  </a:lnTo>
                  <a:lnTo>
                    <a:pt x="889660" y="9252318"/>
                  </a:lnTo>
                  <a:lnTo>
                    <a:pt x="893787" y="9246260"/>
                  </a:lnTo>
                  <a:lnTo>
                    <a:pt x="895299" y="9238894"/>
                  </a:lnTo>
                  <a:close/>
                </a:path>
                <a:path w="2187575" h="9712960">
                  <a:moveTo>
                    <a:pt x="895299" y="9011425"/>
                  </a:moveTo>
                  <a:lnTo>
                    <a:pt x="893978" y="9004059"/>
                  </a:lnTo>
                  <a:lnTo>
                    <a:pt x="889927" y="8998001"/>
                  </a:lnTo>
                  <a:lnTo>
                    <a:pt x="883780" y="8993886"/>
                  </a:lnTo>
                  <a:lnTo>
                    <a:pt x="876185" y="8992387"/>
                  </a:lnTo>
                  <a:lnTo>
                    <a:pt x="868781" y="8993886"/>
                  </a:lnTo>
                  <a:lnTo>
                    <a:pt x="862698" y="8998001"/>
                  </a:lnTo>
                  <a:lnTo>
                    <a:pt x="858583" y="9004059"/>
                  </a:lnTo>
                  <a:lnTo>
                    <a:pt x="857072" y="9011425"/>
                  </a:lnTo>
                  <a:lnTo>
                    <a:pt x="858583" y="9018803"/>
                  </a:lnTo>
                  <a:lnTo>
                    <a:pt x="862698" y="9024861"/>
                  </a:lnTo>
                  <a:lnTo>
                    <a:pt x="868781" y="9028963"/>
                  </a:lnTo>
                  <a:lnTo>
                    <a:pt x="876185" y="9030475"/>
                  </a:lnTo>
                  <a:lnTo>
                    <a:pt x="883577" y="9028963"/>
                  </a:lnTo>
                  <a:lnTo>
                    <a:pt x="889660" y="9024861"/>
                  </a:lnTo>
                  <a:lnTo>
                    <a:pt x="893787" y="9018803"/>
                  </a:lnTo>
                  <a:lnTo>
                    <a:pt x="895299" y="9011425"/>
                  </a:lnTo>
                  <a:close/>
                </a:path>
                <a:path w="2187575" h="9712960">
                  <a:moveTo>
                    <a:pt x="895299" y="8790788"/>
                  </a:moveTo>
                  <a:lnTo>
                    <a:pt x="893838" y="8783422"/>
                  </a:lnTo>
                  <a:lnTo>
                    <a:pt x="889800" y="8777364"/>
                  </a:lnTo>
                  <a:lnTo>
                    <a:pt x="883729" y="8773262"/>
                  </a:lnTo>
                  <a:lnTo>
                    <a:pt x="876185" y="8771750"/>
                  </a:lnTo>
                  <a:lnTo>
                    <a:pt x="868781" y="8773262"/>
                  </a:lnTo>
                  <a:lnTo>
                    <a:pt x="862698" y="8777364"/>
                  </a:lnTo>
                  <a:lnTo>
                    <a:pt x="858583" y="8783422"/>
                  </a:lnTo>
                  <a:lnTo>
                    <a:pt x="857072" y="8790788"/>
                  </a:lnTo>
                  <a:lnTo>
                    <a:pt x="858583" y="8798166"/>
                  </a:lnTo>
                  <a:lnTo>
                    <a:pt x="862698" y="8804224"/>
                  </a:lnTo>
                  <a:lnTo>
                    <a:pt x="868781" y="8808326"/>
                  </a:lnTo>
                  <a:lnTo>
                    <a:pt x="876185" y="8809838"/>
                  </a:lnTo>
                  <a:lnTo>
                    <a:pt x="883577" y="8808326"/>
                  </a:lnTo>
                  <a:lnTo>
                    <a:pt x="889660" y="8804224"/>
                  </a:lnTo>
                  <a:lnTo>
                    <a:pt x="893787" y="8798166"/>
                  </a:lnTo>
                  <a:lnTo>
                    <a:pt x="895299" y="8790788"/>
                  </a:lnTo>
                  <a:close/>
                </a:path>
                <a:path w="2187575" h="9712960">
                  <a:moveTo>
                    <a:pt x="895654" y="9693821"/>
                  </a:moveTo>
                  <a:lnTo>
                    <a:pt x="894143" y="9686442"/>
                  </a:lnTo>
                  <a:lnTo>
                    <a:pt x="890028" y="9680384"/>
                  </a:lnTo>
                  <a:lnTo>
                    <a:pt x="883945" y="9676282"/>
                  </a:lnTo>
                  <a:lnTo>
                    <a:pt x="876541" y="9674771"/>
                  </a:lnTo>
                  <a:lnTo>
                    <a:pt x="869149" y="9676282"/>
                  </a:lnTo>
                  <a:lnTo>
                    <a:pt x="863066" y="9680384"/>
                  </a:lnTo>
                  <a:lnTo>
                    <a:pt x="858939" y="9686442"/>
                  </a:lnTo>
                  <a:lnTo>
                    <a:pt x="857427" y="9693821"/>
                  </a:lnTo>
                  <a:lnTo>
                    <a:pt x="858939" y="9701187"/>
                  </a:lnTo>
                  <a:lnTo>
                    <a:pt x="863066" y="9707245"/>
                  </a:lnTo>
                  <a:lnTo>
                    <a:pt x="869149" y="9711347"/>
                  </a:lnTo>
                  <a:lnTo>
                    <a:pt x="876541" y="9712858"/>
                  </a:lnTo>
                  <a:lnTo>
                    <a:pt x="883945" y="9711347"/>
                  </a:lnTo>
                  <a:lnTo>
                    <a:pt x="890028" y="9707245"/>
                  </a:lnTo>
                  <a:lnTo>
                    <a:pt x="894143" y="9701187"/>
                  </a:lnTo>
                  <a:lnTo>
                    <a:pt x="895654" y="9693821"/>
                  </a:lnTo>
                  <a:close/>
                </a:path>
                <a:path w="2187575" h="9712960">
                  <a:moveTo>
                    <a:pt x="895654" y="9459887"/>
                  </a:moveTo>
                  <a:lnTo>
                    <a:pt x="894143" y="9452508"/>
                  </a:lnTo>
                  <a:lnTo>
                    <a:pt x="890028" y="9446450"/>
                  </a:lnTo>
                  <a:lnTo>
                    <a:pt x="883945" y="9442348"/>
                  </a:lnTo>
                  <a:lnTo>
                    <a:pt x="876541" y="9440837"/>
                  </a:lnTo>
                  <a:lnTo>
                    <a:pt x="869149" y="9442348"/>
                  </a:lnTo>
                  <a:lnTo>
                    <a:pt x="863066" y="9446450"/>
                  </a:lnTo>
                  <a:lnTo>
                    <a:pt x="858939" y="9452508"/>
                  </a:lnTo>
                  <a:lnTo>
                    <a:pt x="857427" y="9459887"/>
                  </a:lnTo>
                  <a:lnTo>
                    <a:pt x="858939" y="9467253"/>
                  </a:lnTo>
                  <a:lnTo>
                    <a:pt x="863066" y="9473311"/>
                  </a:lnTo>
                  <a:lnTo>
                    <a:pt x="869149" y="9477413"/>
                  </a:lnTo>
                  <a:lnTo>
                    <a:pt x="876541" y="9478924"/>
                  </a:lnTo>
                  <a:lnTo>
                    <a:pt x="883945" y="9477413"/>
                  </a:lnTo>
                  <a:lnTo>
                    <a:pt x="890028" y="9473311"/>
                  </a:lnTo>
                  <a:lnTo>
                    <a:pt x="894143" y="9467253"/>
                  </a:lnTo>
                  <a:lnTo>
                    <a:pt x="895654" y="9459887"/>
                  </a:lnTo>
                  <a:close/>
                </a:path>
                <a:path w="2187575" h="9712960">
                  <a:moveTo>
                    <a:pt x="927100" y="1841665"/>
                  </a:moveTo>
                  <a:lnTo>
                    <a:pt x="923417" y="1830628"/>
                  </a:lnTo>
                  <a:lnTo>
                    <a:pt x="916063" y="1828787"/>
                  </a:lnTo>
                  <a:lnTo>
                    <a:pt x="910539" y="1830628"/>
                  </a:lnTo>
                  <a:lnTo>
                    <a:pt x="879081" y="1842731"/>
                  </a:lnTo>
                  <a:lnTo>
                    <a:pt x="847966" y="1854314"/>
                  </a:lnTo>
                  <a:lnTo>
                    <a:pt x="785406" y="1876628"/>
                  </a:lnTo>
                  <a:lnTo>
                    <a:pt x="779881" y="1878469"/>
                  </a:lnTo>
                  <a:lnTo>
                    <a:pt x="776198" y="1885835"/>
                  </a:lnTo>
                  <a:lnTo>
                    <a:pt x="778040" y="1891347"/>
                  </a:lnTo>
                  <a:lnTo>
                    <a:pt x="779881" y="1895030"/>
                  </a:lnTo>
                  <a:lnTo>
                    <a:pt x="783564" y="1898713"/>
                  </a:lnTo>
                  <a:lnTo>
                    <a:pt x="794600" y="1898713"/>
                  </a:lnTo>
                  <a:lnTo>
                    <a:pt x="826312" y="1887359"/>
                  </a:lnTo>
                  <a:lnTo>
                    <a:pt x="857859" y="1875485"/>
                  </a:lnTo>
                  <a:lnTo>
                    <a:pt x="889063" y="1863255"/>
                  </a:lnTo>
                  <a:lnTo>
                    <a:pt x="919734" y="1850859"/>
                  </a:lnTo>
                  <a:lnTo>
                    <a:pt x="925258" y="1849031"/>
                  </a:lnTo>
                  <a:lnTo>
                    <a:pt x="927100" y="1841665"/>
                  </a:lnTo>
                  <a:close/>
                </a:path>
                <a:path w="2187575" h="9712960">
                  <a:moveTo>
                    <a:pt x="1135862" y="9693821"/>
                  </a:moveTo>
                  <a:lnTo>
                    <a:pt x="1134554" y="9686442"/>
                  </a:lnTo>
                  <a:lnTo>
                    <a:pt x="1130503" y="9680384"/>
                  </a:lnTo>
                  <a:lnTo>
                    <a:pt x="1124343" y="9676282"/>
                  </a:lnTo>
                  <a:lnTo>
                    <a:pt x="1116749" y="9674771"/>
                  </a:lnTo>
                  <a:lnTo>
                    <a:pt x="1109345" y="9676282"/>
                  </a:lnTo>
                  <a:lnTo>
                    <a:pt x="1103261" y="9680384"/>
                  </a:lnTo>
                  <a:lnTo>
                    <a:pt x="1099146" y="9686442"/>
                  </a:lnTo>
                  <a:lnTo>
                    <a:pt x="1097635" y="9693821"/>
                  </a:lnTo>
                  <a:lnTo>
                    <a:pt x="1099146" y="9701187"/>
                  </a:lnTo>
                  <a:lnTo>
                    <a:pt x="1103261" y="9707245"/>
                  </a:lnTo>
                  <a:lnTo>
                    <a:pt x="1109345" y="9711347"/>
                  </a:lnTo>
                  <a:lnTo>
                    <a:pt x="1116749" y="9712858"/>
                  </a:lnTo>
                  <a:lnTo>
                    <a:pt x="1124140" y="9711347"/>
                  </a:lnTo>
                  <a:lnTo>
                    <a:pt x="1130223" y="9707245"/>
                  </a:lnTo>
                  <a:lnTo>
                    <a:pt x="1134351" y="9701187"/>
                  </a:lnTo>
                  <a:lnTo>
                    <a:pt x="1135862" y="9693821"/>
                  </a:lnTo>
                  <a:close/>
                </a:path>
                <a:path w="2187575" h="9712960">
                  <a:moveTo>
                    <a:pt x="1135862" y="9459887"/>
                  </a:moveTo>
                  <a:lnTo>
                    <a:pt x="1134402" y="9452508"/>
                  </a:lnTo>
                  <a:lnTo>
                    <a:pt x="1130363" y="9446450"/>
                  </a:lnTo>
                  <a:lnTo>
                    <a:pt x="1124292" y="9442348"/>
                  </a:lnTo>
                  <a:lnTo>
                    <a:pt x="1116749" y="9440837"/>
                  </a:lnTo>
                  <a:lnTo>
                    <a:pt x="1109345" y="9442348"/>
                  </a:lnTo>
                  <a:lnTo>
                    <a:pt x="1103261" y="9446450"/>
                  </a:lnTo>
                  <a:lnTo>
                    <a:pt x="1099146" y="9452508"/>
                  </a:lnTo>
                  <a:lnTo>
                    <a:pt x="1097635" y="9459887"/>
                  </a:lnTo>
                  <a:lnTo>
                    <a:pt x="1099146" y="9467253"/>
                  </a:lnTo>
                  <a:lnTo>
                    <a:pt x="1103261" y="9473311"/>
                  </a:lnTo>
                  <a:lnTo>
                    <a:pt x="1109345" y="9477413"/>
                  </a:lnTo>
                  <a:lnTo>
                    <a:pt x="1116749" y="9478924"/>
                  </a:lnTo>
                  <a:lnTo>
                    <a:pt x="1124140" y="9477413"/>
                  </a:lnTo>
                  <a:lnTo>
                    <a:pt x="1130223" y="9473311"/>
                  </a:lnTo>
                  <a:lnTo>
                    <a:pt x="1134351" y="9467253"/>
                  </a:lnTo>
                  <a:lnTo>
                    <a:pt x="1135862" y="9459887"/>
                  </a:lnTo>
                  <a:close/>
                </a:path>
                <a:path w="2187575" h="9712960">
                  <a:moveTo>
                    <a:pt x="1135862" y="9238894"/>
                  </a:moveTo>
                  <a:lnTo>
                    <a:pt x="1134351" y="9231516"/>
                  </a:lnTo>
                  <a:lnTo>
                    <a:pt x="1130223" y="9225458"/>
                  </a:lnTo>
                  <a:lnTo>
                    <a:pt x="1124140" y="9221356"/>
                  </a:lnTo>
                  <a:lnTo>
                    <a:pt x="1116749" y="9219844"/>
                  </a:lnTo>
                  <a:lnTo>
                    <a:pt x="1109345" y="9221356"/>
                  </a:lnTo>
                  <a:lnTo>
                    <a:pt x="1103261" y="9225458"/>
                  </a:lnTo>
                  <a:lnTo>
                    <a:pt x="1099146" y="9231516"/>
                  </a:lnTo>
                  <a:lnTo>
                    <a:pt x="1097635" y="9238894"/>
                  </a:lnTo>
                  <a:lnTo>
                    <a:pt x="1099146" y="9246260"/>
                  </a:lnTo>
                  <a:lnTo>
                    <a:pt x="1103261" y="9252318"/>
                  </a:lnTo>
                  <a:lnTo>
                    <a:pt x="1109345" y="9256420"/>
                  </a:lnTo>
                  <a:lnTo>
                    <a:pt x="1116749" y="9257932"/>
                  </a:lnTo>
                  <a:lnTo>
                    <a:pt x="1124140" y="9256420"/>
                  </a:lnTo>
                  <a:lnTo>
                    <a:pt x="1130223" y="9252318"/>
                  </a:lnTo>
                  <a:lnTo>
                    <a:pt x="1134351" y="9246260"/>
                  </a:lnTo>
                  <a:lnTo>
                    <a:pt x="1135862" y="9238894"/>
                  </a:lnTo>
                  <a:close/>
                </a:path>
                <a:path w="2187575" h="9712960">
                  <a:moveTo>
                    <a:pt x="1135862" y="9011425"/>
                  </a:moveTo>
                  <a:lnTo>
                    <a:pt x="1134351" y="9004059"/>
                  </a:lnTo>
                  <a:lnTo>
                    <a:pt x="1130223" y="8998001"/>
                  </a:lnTo>
                  <a:lnTo>
                    <a:pt x="1124140" y="8993886"/>
                  </a:lnTo>
                  <a:lnTo>
                    <a:pt x="1116749" y="8992387"/>
                  </a:lnTo>
                  <a:lnTo>
                    <a:pt x="1109345" y="8993886"/>
                  </a:lnTo>
                  <a:lnTo>
                    <a:pt x="1103261" y="8998001"/>
                  </a:lnTo>
                  <a:lnTo>
                    <a:pt x="1099146" y="9004059"/>
                  </a:lnTo>
                  <a:lnTo>
                    <a:pt x="1097635" y="9011425"/>
                  </a:lnTo>
                  <a:lnTo>
                    <a:pt x="1099146" y="9018803"/>
                  </a:lnTo>
                  <a:lnTo>
                    <a:pt x="1103261" y="9024861"/>
                  </a:lnTo>
                  <a:lnTo>
                    <a:pt x="1109345" y="9028963"/>
                  </a:lnTo>
                  <a:lnTo>
                    <a:pt x="1116749" y="9030475"/>
                  </a:lnTo>
                  <a:lnTo>
                    <a:pt x="1124140" y="9028963"/>
                  </a:lnTo>
                  <a:lnTo>
                    <a:pt x="1130223" y="9024861"/>
                  </a:lnTo>
                  <a:lnTo>
                    <a:pt x="1134351" y="9018803"/>
                  </a:lnTo>
                  <a:lnTo>
                    <a:pt x="1135862" y="9011425"/>
                  </a:lnTo>
                  <a:close/>
                </a:path>
                <a:path w="2187575" h="9712960">
                  <a:moveTo>
                    <a:pt x="1135862" y="8790432"/>
                  </a:moveTo>
                  <a:lnTo>
                    <a:pt x="1134351" y="8783053"/>
                  </a:lnTo>
                  <a:lnTo>
                    <a:pt x="1130223" y="8776995"/>
                  </a:lnTo>
                  <a:lnTo>
                    <a:pt x="1124140" y="8772893"/>
                  </a:lnTo>
                  <a:lnTo>
                    <a:pt x="1116749" y="8771382"/>
                  </a:lnTo>
                  <a:lnTo>
                    <a:pt x="1109345" y="8772893"/>
                  </a:lnTo>
                  <a:lnTo>
                    <a:pt x="1103261" y="8776995"/>
                  </a:lnTo>
                  <a:lnTo>
                    <a:pt x="1099146" y="8783053"/>
                  </a:lnTo>
                  <a:lnTo>
                    <a:pt x="1097635" y="8790432"/>
                  </a:lnTo>
                  <a:lnTo>
                    <a:pt x="1099146" y="8797798"/>
                  </a:lnTo>
                  <a:lnTo>
                    <a:pt x="1103261" y="8803856"/>
                  </a:lnTo>
                  <a:lnTo>
                    <a:pt x="1109345" y="8807971"/>
                  </a:lnTo>
                  <a:lnTo>
                    <a:pt x="1116749" y="8809482"/>
                  </a:lnTo>
                  <a:lnTo>
                    <a:pt x="1124140" y="8807971"/>
                  </a:lnTo>
                  <a:lnTo>
                    <a:pt x="1130223" y="8803856"/>
                  </a:lnTo>
                  <a:lnTo>
                    <a:pt x="1134351" y="8797798"/>
                  </a:lnTo>
                  <a:lnTo>
                    <a:pt x="1135862" y="8790432"/>
                  </a:lnTo>
                  <a:close/>
                </a:path>
                <a:path w="2187575" h="9712960">
                  <a:moveTo>
                    <a:pt x="1170012" y="1722043"/>
                  </a:moveTo>
                  <a:lnTo>
                    <a:pt x="1166329" y="1716532"/>
                  </a:lnTo>
                  <a:lnTo>
                    <a:pt x="1164488" y="1711007"/>
                  </a:lnTo>
                  <a:lnTo>
                    <a:pt x="1157135" y="1709166"/>
                  </a:lnTo>
                  <a:lnTo>
                    <a:pt x="1122337" y="1729092"/>
                  </a:lnTo>
                  <a:lnTo>
                    <a:pt x="1033830" y="1775409"/>
                  </a:lnTo>
                  <a:lnTo>
                    <a:pt x="1028319" y="1777250"/>
                  </a:lnTo>
                  <a:lnTo>
                    <a:pt x="1026477" y="1784616"/>
                  </a:lnTo>
                  <a:lnTo>
                    <a:pt x="1028319" y="1790141"/>
                  </a:lnTo>
                  <a:lnTo>
                    <a:pt x="1030160" y="1793811"/>
                  </a:lnTo>
                  <a:lnTo>
                    <a:pt x="1033830" y="1795653"/>
                  </a:lnTo>
                  <a:lnTo>
                    <a:pt x="1044879" y="1795653"/>
                  </a:lnTo>
                  <a:lnTo>
                    <a:pt x="1074153" y="1780159"/>
                  </a:lnTo>
                  <a:lnTo>
                    <a:pt x="1103769" y="1764144"/>
                  </a:lnTo>
                  <a:lnTo>
                    <a:pt x="1133386" y="1747786"/>
                  </a:lnTo>
                  <a:lnTo>
                    <a:pt x="1162646" y="1731251"/>
                  </a:lnTo>
                  <a:lnTo>
                    <a:pt x="1168171" y="1729409"/>
                  </a:lnTo>
                  <a:lnTo>
                    <a:pt x="1170012" y="1722043"/>
                  </a:lnTo>
                  <a:close/>
                </a:path>
                <a:path w="2187575" h="9712960">
                  <a:moveTo>
                    <a:pt x="1376070" y="9011425"/>
                  </a:moveTo>
                  <a:lnTo>
                    <a:pt x="1374749" y="9004059"/>
                  </a:lnTo>
                  <a:lnTo>
                    <a:pt x="1370698" y="8998001"/>
                  </a:lnTo>
                  <a:lnTo>
                    <a:pt x="1364551" y="8993886"/>
                  </a:lnTo>
                  <a:lnTo>
                    <a:pt x="1356956" y="8992387"/>
                  </a:lnTo>
                  <a:lnTo>
                    <a:pt x="1349552" y="8993886"/>
                  </a:lnTo>
                  <a:lnTo>
                    <a:pt x="1343469" y="8998001"/>
                  </a:lnTo>
                  <a:lnTo>
                    <a:pt x="1339354" y="9004059"/>
                  </a:lnTo>
                  <a:lnTo>
                    <a:pt x="1337830" y="9011425"/>
                  </a:lnTo>
                  <a:lnTo>
                    <a:pt x="1339354" y="9018803"/>
                  </a:lnTo>
                  <a:lnTo>
                    <a:pt x="1343469" y="9024861"/>
                  </a:lnTo>
                  <a:lnTo>
                    <a:pt x="1349552" y="9028963"/>
                  </a:lnTo>
                  <a:lnTo>
                    <a:pt x="1356956" y="9030475"/>
                  </a:lnTo>
                  <a:lnTo>
                    <a:pt x="1364348" y="9028963"/>
                  </a:lnTo>
                  <a:lnTo>
                    <a:pt x="1370431" y="9024861"/>
                  </a:lnTo>
                  <a:lnTo>
                    <a:pt x="1374546" y="9018803"/>
                  </a:lnTo>
                  <a:lnTo>
                    <a:pt x="1376070" y="9011425"/>
                  </a:lnTo>
                  <a:close/>
                </a:path>
                <a:path w="2187575" h="9712960">
                  <a:moveTo>
                    <a:pt x="1376070" y="8790432"/>
                  </a:moveTo>
                  <a:lnTo>
                    <a:pt x="1374597" y="8783053"/>
                  </a:lnTo>
                  <a:lnTo>
                    <a:pt x="1370571" y="8776995"/>
                  </a:lnTo>
                  <a:lnTo>
                    <a:pt x="1364500" y="8772893"/>
                  </a:lnTo>
                  <a:lnTo>
                    <a:pt x="1356956" y="8771382"/>
                  </a:lnTo>
                  <a:lnTo>
                    <a:pt x="1349552" y="8772893"/>
                  </a:lnTo>
                  <a:lnTo>
                    <a:pt x="1343469" y="8776995"/>
                  </a:lnTo>
                  <a:lnTo>
                    <a:pt x="1339354" y="8783053"/>
                  </a:lnTo>
                  <a:lnTo>
                    <a:pt x="1337830" y="8790432"/>
                  </a:lnTo>
                  <a:lnTo>
                    <a:pt x="1339354" y="8797798"/>
                  </a:lnTo>
                  <a:lnTo>
                    <a:pt x="1343469" y="8803856"/>
                  </a:lnTo>
                  <a:lnTo>
                    <a:pt x="1349552" y="8807971"/>
                  </a:lnTo>
                  <a:lnTo>
                    <a:pt x="1356956" y="8809482"/>
                  </a:lnTo>
                  <a:lnTo>
                    <a:pt x="1364348" y="8807971"/>
                  </a:lnTo>
                  <a:lnTo>
                    <a:pt x="1370431" y="8803856"/>
                  </a:lnTo>
                  <a:lnTo>
                    <a:pt x="1374546" y="8797798"/>
                  </a:lnTo>
                  <a:lnTo>
                    <a:pt x="1376070" y="8790432"/>
                  </a:lnTo>
                  <a:close/>
                </a:path>
                <a:path w="2187575" h="9712960">
                  <a:moveTo>
                    <a:pt x="1376426" y="9693821"/>
                  </a:moveTo>
                  <a:lnTo>
                    <a:pt x="1374914" y="9686442"/>
                  </a:lnTo>
                  <a:lnTo>
                    <a:pt x="1370787" y="9680384"/>
                  </a:lnTo>
                  <a:lnTo>
                    <a:pt x="1364716" y="9676282"/>
                  </a:lnTo>
                  <a:lnTo>
                    <a:pt x="1357312" y="9674771"/>
                  </a:lnTo>
                  <a:lnTo>
                    <a:pt x="1349908" y="9676282"/>
                  </a:lnTo>
                  <a:lnTo>
                    <a:pt x="1343837" y="9680384"/>
                  </a:lnTo>
                  <a:lnTo>
                    <a:pt x="1339710" y="9686442"/>
                  </a:lnTo>
                  <a:lnTo>
                    <a:pt x="1338199" y="9693821"/>
                  </a:lnTo>
                  <a:lnTo>
                    <a:pt x="1339710" y="9701187"/>
                  </a:lnTo>
                  <a:lnTo>
                    <a:pt x="1343837" y="9707245"/>
                  </a:lnTo>
                  <a:lnTo>
                    <a:pt x="1349908" y="9711347"/>
                  </a:lnTo>
                  <a:lnTo>
                    <a:pt x="1357312" y="9712858"/>
                  </a:lnTo>
                  <a:lnTo>
                    <a:pt x="1364716" y="9711347"/>
                  </a:lnTo>
                  <a:lnTo>
                    <a:pt x="1370787" y="9707245"/>
                  </a:lnTo>
                  <a:lnTo>
                    <a:pt x="1374914" y="9701187"/>
                  </a:lnTo>
                  <a:lnTo>
                    <a:pt x="1376426" y="9693821"/>
                  </a:lnTo>
                  <a:close/>
                </a:path>
                <a:path w="2187575" h="9712960">
                  <a:moveTo>
                    <a:pt x="1376426" y="9459887"/>
                  </a:moveTo>
                  <a:lnTo>
                    <a:pt x="1374914" y="9452508"/>
                  </a:lnTo>
                  <a:lnTo>
                    <a:pt x="1370787" y="9446450"/>
                  </a:lnTo>
                  <a:lnTo>
                    <a:pt x="1364716" y="9442348"/>
                  </a:lnTo>
                  <a:lnTo>
                    <a:pt x="1357312" y="9440837"/>
                  </a:lnTo>
                  <a:lnTo>
                    <a:pt x="1349908" y="9442348"/>
                  </a:lnTo>
                  <a:lnTo>
                    <a:pt x="1343837" y="9446450"/>
                  </a:lnTo>
                  <a:lnTo>
                    <a:pt x="1339710" y="9452508"/>
                  </a:lnTo>
                  <a:lnTo>
                    <a:pt x="1338199" y="9459887"/>
                  </a:lnTo>
                  <a:lnTo>
                    <a:pt x="1339710" y="9467253"/>
                  </a:lnTo>
                  <a:lnTo>
                    <a:pt x="1343837" y="9473311"/>
                  </a:lnTo>
                  <a:lnTo>
                    <a:pt x="1349908" y="9477413"/>
                  </a:lnTo>
                  <a:lnTo>
                    <a:pt x="1357312" y="9478924"/>
                  </a:lnTo>
                  <a:lnTo>
                    <a:pt x="1364716" y="9477413"/>
                  </a:lnTo>
                  <a:lnTo>
                    <a:pt x="1370787" y="9473311"/>
                  </a:lnTo>
                  <a:lnTo>
                    <a:pt x="1374914" y="9467253"/>
                  </a:lnTo>
                  <a:lnTo>
                    <a:pt x="1376426" y="9459887"/>
                  </a:lnTo>
                  <a:close/>
                </a:path>
                <a:path w="2187575" h="9712960">
                  <a:moveTo>
                    <a:pt x="1376426" y="9238894"/>
                  </a:moveTo>
                  <a:lnTo>
                    <a:pt x="1374914" y="9231516"/>
                  </a:lnTo>
                  <a:lnTo>
                    <a:pt x="1370787" y="9225458"/>
                  </a:lnTo>
                  <a:lnTo>
                    <a:pt x="1364716" y="9221356"/>
                  </a:lnTo>
                  <a:lnTo>
                    <a:pt x="1357312" y="9219844"/>
                  </a:lnTo>
                  <a:lnTo>
                    <a:pt x="1349908" y="9221356"/>
                  </a:lnTo>
                  <a:lnTo>
                    <a:pt x="1343837" y="9225458"/>
                  </a:lnTo>
                  <a:lnTo>
                    <a:pt x="1339710" y="9231516"/>
                  </a:lnTo>
                  <a:lnTo>
                    <a:pt x="1338199" y="9238894"/>
                  </a:lnTo>
                  <a:lnTo>
                    <a:pt x="1339710" y="9246260"/>
                  </a:lnTo>
                  <a:lnTo>
                    <a:pt x="1343837" y="9252318"/>
                  </a:lnTo>
                  <a:lnTo>
                    <a:pt x="1349908" y="9256420"/>
                  </a:lnTo>
                  <a:lnTo>
                    <a:pt x="1357312" y="9257932"/>
                  </a:lnTo>
                  <a:lnTo>
                    <a:pt x="1364716" y="9256420"/>
                  </a:lnTo>
                  <a:lnTo>
                    <a:pt x="1370787" y="9252318"/>
                  </a:lnTo>
                  <a:lnTo>
                    <a:pt x="1374914" y="9246260"/>
                  </a:lnTo>
                  <a:lnTo>
                    <a:pt x="1376426" y="9238894"/>
                  </a:lnTo>
                  <a:close/>
                </a:path>
                <a:path w="2187575" h="9712960">
                  <a:moveTo>
                    <a:pt x="1388999" y="1572983"/>
                  </a:moveTo>
                  <a:lnTo>
                    <a:pt x="1381645" y="1561947"/>
                  </a:lnTo>
                  <a:lnTo>
                    <a:pt x="1376121" y="1561947"/>
                  </a:lnTo>
                  <a:lnTo>
                    <a:pt x="1370596" y="1565630"/>
                  </a:lnTo>
                  <a:lnTo>
                    <a:pt x="1317002" y="1604962"/>
                  </a:lnTo>
                  <a:lnTo>
                    <a:pt x="1289596" y="1624368"/>
                  </a:lnTo>
                  <a:lnTo>
                    <a:pt x="1262024" y="1642922"/>
                  </a:lnTo>
                  <a:lnTo>
                    <a:pt x="1256499" y="1644751"/>
                  </a:lnTo>
                  <a:lnTo>
                    <a:pt x="1254671" y="1652117"/>
                  </a:lnTo>
                  <a:lnTo>
                    <a:pt x="1258341" y="1657642"/>
                  </a:lnTo>
                  <a:lnTo>
                    <a:pt x="1260182" y="1661325"/>
                  </a:lnTo>
                  <a:lnTo>
                    <a:pt x="1263865" y="1663153"/>
                  </a:lnTo>
                  <a:lnTo>
                    <a:pt x="1269390" y="1663153"/>
                  </a:lnTo>
                  <a:lnTo>
                    <a:pt x="1273073" y="1661325"/>
                  </a:lnTo>
                  <a:lnTo>
                    <a:pt x="1274902" y="1661325"/>
                  </a:lnTo>
                  <a:lnTo>
                    <a:pt x="1302486" y="1641970"/>
                  </a:lnTo>
                  <a:lnTo>
                    <a:pt x="1329880" y="1622450"/>
                  </a:lnTo>
                  <a:lnTo>
                    <a:pt x="1356944" y="1602574"/>
                  </a:lnTo>
                  <a:lnTo>
                    <a:pt x="1383487" y="1582191"/>
                  </a:lnTo>
                  <a:lnTo>
                    <a:pt x="1388999" y="1578508"/>
                  </a:lnTo>
                  <a:lnTo>
                    <a:pt x="1388999" y="1572983"/>
                  </a:lnTo>
                  <a:close/>
                </a:path>
                <a:path w="2187575" h="9712960">
                  <a:moveTo>
                    <a:pt x="1591437" y="1392643"/>
                  </a:moveTo>
                  <a:lnTo>
                    <a:pt x="1587754" y="1388960"/>
                  </a:lnTo>
                  <a:lnTo>
                    <a:pt x="1582229" y="1385277"/>
                  </a:lnTo>
                  <a:lnTo>
                    <a:pt x="1574863" y="1385277"/>
                  </a:lnTo>
                  <a:lnTo>
                    <a:pt x="1571193" y="1388960"/>
                  </a:lnTo>
                  <a:lnTo>
                    <a:pt x="1547406" y="1412113"/>
                  </a:lnTo>
                  <a:lnTo>
                    <a:pt x="1523111" y="1434744"/>
                  </a:lnTo>
                  <a:lnTo>
                    <a:pt x="1498473" y="1457020"/>
                  </a:lnTo>
                  <a:lnTo>
                    <a:pt x="1473657" y="1479130"/>
                  </a:lnTo>
                  <a:lnTo>
                    <a:pt x="1468132" y="1484655"/>
                  </a:lnTo>
                  <a:lnTo>
                    <a:pt x="1468132" y="1490179"/>
                  </a:lnTo>
                  <a:lnTo>
                    <a:pt x="1471815" y="1495691"/>
                  </a:lnTo>
                  <a:lnTo>
                    <a:pt x="1475498" y="1497533"/>
                  </a:lnTo>
                  <a:lnTo>
                    <a:pt x="1477340" y="1499374"/>
                  </a:lnTo>
                  <a:lnTo>
                    <a:pt x="1484693" y="1499374"/>
                  </a:lnTo>
                  <a:lnTo>
                    <a:pt x="1490218" y="1497533"/>
                  </a:lnTo>
                  <a:lnTo>
                    <a:pt x="1539671" y="1452219"/>
                  </a:lnTo>
                  <a:lnTo>
                    <a:pt x="1587754" y="1405521"/>
                  </a:lnTo>
                  <a:lnTo>
                    <a:pt x="1591437" y="1400009"/>
                  </a:lnTo>
                  <a:lnTo>
                    <a:pt x="1591437" y="1392643"/>
                  </a:lnTo>
                  <a:close/>
                </a:path>
                <a:path w="2187575" h="9712960">
                  <a:moveTo>
                    <a:pt x="1616633" y="9693821"/>
                  </a:moveTo>
                  <a:lnTo>
                    <a:pt x="1615313" y="9686442"/>
                  </a:lnTo>
                  <a:lnTo>
                    <a:pt x="1611261" y="9680384"/>
                  </a:lnTo>
                  <a:lnTo>
                    <a:pt x="1605114" y="9676282"/>
                  </a:lnTo>
                  <a:lnTo>
                    <a:pt x="1597520" y="9674771"/>
                  </a:lnTo>
                  <a:lnTo>
                    <a:pt x="1590116" y="9676282"/>
                  </a:lnTo>
                  <a:lnTo>
                    <a:pt x="1584032" y="9680384"/>
                  </a:lnTo>
                  <a:lnTo>
                    <a:pt x="1579918" y="9686442"/>
                  </a:lnTo>
                  <a:lnTo>
                    <a:pt x="1578406" y="9693821"/>
                  </a:lnTo>
                  <a:lnTo>
                    <a:pt x="1579918" y="9701187"/>
                  </a:lnTo>
                  <a:lnTo>
                    <a:pt x="1584032" y="9707245"/>
                  </a:lnTo>
                  <a:lnTo>
                    <a:pt x="1590116" y="9711347"/>
                  </a:lnTo>
                  <a:lnTo>
                    <a:pt x="1597520" y="9712858"/>
                  </a:lnTo>
                  <a:lnTo>
                    <a:pt x="1604911" y="9711347"/>
                  </a:lnTo>
                  <a:lnTo>
                    <a:pt x="1610995" y="9707245"/>
                  </a:lnTo>
                  <a:lnTo>
                    <a:pt x="1615109" y="9701187"/>
                  </a:lnTo>
                  <a:lnTo>
                    <a:pt x="1616633" y="9693821"/>
                  </a:lnTo>
                  <a:close/>
                </a:path>
                <a:path w="2187575" h="9712960">
                  <a:moveTo>
                    <a:pt x="1616633" y="9459887"/>
                  </a:moveTo>
                  <a:lnTo>
                    <a:pt x="1615313" y="9452508"/>
                  </a:lnTo>
                  <a:lnTo>
                    <a:pt x="1611261" y="9446450"/>
                  </a:lnTo>
                  <a:lnTo>
                    <a:pt x="1605114" y="9442348"/>
                  </a:lnTo>
                  <a:lnTo>
                    <a:pt x="1597520" y="9440837"/>
                  </a:lnTo>
                  <a:lnTo>
                    <a:pt x="1590116" y="9442348"/>
                  </a:lnTo>
                  <a:lnTo>
                    <a:pt x="1584032" y="9446450"/>
                  </a:lnTo>
                  <a:lnTo>
                    <a:pt x="1579918" y="9452508"/>
                  </a:lnTo>
                  <a:lnTo>
                    <a:pt x="1578406" y="9459887"/>
                  </a:lnTo>
                  <a:lnTo>
                    <a:pt x="1579918" y="9467253"/>
                  </a:lnTo>
                  <a:lnTo>
                    <a:pt x="1584032" y="9473311"/>
                  </a:lnTo>
                  <a:lnTo>
                    <a:pt x="1590116" y="9477413"/>
                  </a:lnTo>
                  <a:lnTo>
                    <a:pt x="1597520" y="9478924"/>
                  </a:lnTo>
                  <a:lnTo>
                    <a:pt x="1604911" y="9477413"/>
                  </a:lnTo>
                  <a:lnTo>
                    <a:pt x="1610995" y="9473311"/>
                  </a:lnTo>
                  <a:lnTo>
                    <a:pt x="1615109" y="9467253"/>
                  </a:lnTo>
                  <a:lnTo>
                    <a:pt x="1616633" y="9459887"/>
                  </a:lnTo>
                  <a:close/>
                </a:path>
                <a:path w="2187575" h="9712960">
                  <a:moveTo>
                    <a:pt x="1616633" y="9238894"/>
                  </a:moveTo>
                  <a:lnTo>
                    <a:pt x="1615160" y="9231516"/>
                  </a:lnTo>
                  <a:lnTo>
                    <a:pt x="1611134" y="9225458"/>
                  </a:lnTo>
                  <a:lnTo>
                    <a:pt x="1605064" y="9221356"/>
                  </a:lnTo>
                  <a:lnTo>
                    <a:pt x="1597520" y="9219844"/>
                  </a:lnTo>
                  <a:lnTo>
                    <a:pt x="1590116" y="9221356"/>
                  </a:lnTo>
                  <a:lnTo>
                    <a:pt x="1584032" y="9225458"/>
                  </a:lnTo>
                  <a:lnTo>
                    <a:pt x="1579918" y="9231516"/>
                  </a:lnTo>
                  <a:lnTo>
                    <a:pt x="1578406" y="9238894"/>
                  </a:lnTo>
                  <a:lnTo>
                    <a:pt x="1579918" y="9246260"/>
                  </a:lnTo>
                  <a:lnTo>
                    <a:pt x="1584032" y="9252318"/>
                  </a:lnTo>
                  <a:lnTo>
                    <a:pt x="1590116" y="9256420"/>
                  </a:lnTo>
                  <a:lnTo>
                    <a:pt x="1597520" y="9257932"/>
                  </a:lnTo>
                  <a:lnTo>
                    <a:pt x="1604911" y="9256420"/>
                  </a:lnTo>
                  <a:lnTo>
                    <a:pt x="1610995" y="9252318"/>
                  </a:lnTo>
                  <a:lnTo>
                    <a:pt x="1615109" y="9246260"/>
                  </a:lnTo>
                  <a:lnTo>
                    <a:pt x="1616633" y="9238894"/>
                  </a:lnTo>
                  <a:close/>
                </a:path>
                <a:path w="2187575" h="9712960">
                  <a:moveTo>
                    <a:pt x="1616633" y="9011425"/>
                  </a:moveTo>
                  <a:lnTo>
                    <a:pt x="1615160" y="9004059"/>
                  </a:lnTo>
                  <a:lnTo>
                    <a:pt x="1611134" y="8998001"/>
                  </a:lnTo>
                  <a:lnTo>
                    <a:pt x="1605064" y="8993886"/>
                  </a:lnTo>
                  <a:lnTo>
                    <a:pt x="1597520" y="8992387"/>
                  </a:lnTo>
                  <a:lnTo>
                    <a:pt x="1590116" y="8993886"/>
                  </a:lnTo>
                  <a:lnTo>
                    <a:pt x="1584032" y="8998001"/>
                  </a:lnTo>
                  <a:lnTo>
                    <a:pt x="1579918" y="9004059"/>
                  </a:lnTo>
                  <a:lnTo>
                    <a:pt x="1578406" y="9011425"/>
                  </a:lnTo>
                  <a:lnTo>
                    <a:pt x="1579918" y="9018803"/>
                  </a:lnTo>
                  <a:lnTo>
                    <a:pt x="1584032" y="9024861"/>
                  </a:lnTo>
                  <a:lnTo>
                    <a:pt x="1590116" y="9028963"/>
                  </a:lnTo>
                  <a:lnTo>
                    <a:pt x="1597520" y="9030475"/>
                  </a:lnTo>
                  <a:lnTo>
                    <a:pt x="1604911" y="9028963"/>
                  </a:lnTo>
                  <a:lnTo>
                    <a:pt x="1610995" y="9024861"/>
                  </a:lnTo>
                  <a:lnTo>
                    <a:pt x="1615109" y="9018803"/>
                  </a:lnTo>
                  <a:lnTo>
                    <a:pt x="1616633" y="9011425"/>
                  </a:lnTo>
                  <a:close/>
                </a:path>
                <a:path w="2187575" h="9712960">
                  <a:moveTo>
                    <a:pt x="1616633" y="8790432"/>
                  </a:moveTo>
                  <a:lnTo>
                    <a:pt x="1615109" y="8783053"/>
                  </a:lnTo>
                  <a:lnTo>
                    <a:pt x="1610995" y="8776995"/>
                  </a:lnTo>
                  <a:lnTo>
                    <a:pt x="1604911" y="8772893"/>
                  </a:lnTo>
                  <a:lnTo>
                    <a:pt x="1597520" y="8771382"/>
                  </a:lnTo>
                  <a:lnTo>
                    <a:pt x="1590116" y="8772893"/>
                  </a:lnTo>
                  <a:lnTo>
                    <a:pt x="1584032" y="8776995"/>
                  </a:lnTo>
                  <a:lnTo>
                    <a:pt x="1579918" y="8783053"/>
                  </a:lnTo>
                  <a:lnTo>
                    <a:pt x="1578406" y="8790432"/>
                  </a:lnTo>
                  <a:lnTo>
                    <a:pt x="1579918" y="8797798"/>
                  </a:lnTo>
                  <a:lnTo>
                    <a:pt x="1584032" y="8803856"/>
                  </a:lnTo>
                  <a:lnTo>
                    <a:pt x="1590116" y="8807971"/>
                  </a:lnTo>
                  <a:lnTo>
                    <a:pt x="1597520" y="8809482"/>
                  </a:lnTo>
                  <a:lnTo>
                    <a:pt x="1604911" y="8807971"/>
                  </a:lnTo>
                  <a:lnTo>
                    <a:pt x="1610995" y="8803856"/>
                  </a:lnTo>
                  <a:lnTo>
                    <a:pt x="1615109" y="8797798"/>
                  </a:lnTo>
                  <a:lnTo>
                    <a:pt x="1616633" y="8790432"/>
                  </a:lnTo>
                  <a:close/>
                </a:path>
                <a:path w="2187575" h="9712960">
                  <a:moveTo>
                    <a:pt x="1764411" y="1190218"/>
                  </a:moveTo>
                  <a:lnTo>
                    <a:pt x="1758899" y="1186535"/>
                  </a:lnTo>
                  <a:lnTo>
                    <a:pt x="1755216" y="1182852"/>
                  </a:lnTo>
                  <a:lnTo>
                    <a:pt x="1747850" y="1182852"/>
                  </a:lnTo>
                  <a:lnTo>
                    <a:pt x="1723440" y="1214564"/>
                  </a:lnTo>
                  <a:lnTo>
                    <a:pt x="1681289" y="1266266"/>
                  </a:lnTo>
                  <a:lnTo>
                    <a:pt x="1659521" y="1291424"/>
                  </a:lnTo>
                  <a:lnTo>
                    <a:pt x="1655838" y="1296949"/>
                  </a:lnTo>
                  <a:lnTo>
                    <a:pt x="1655838" y="1304315"/>
                  </a:lnTo>
                  <a:lnTo>
                    <a:pt x="1661363" y="1307985"/>
                  </a:lnTo>
                  <a:lnTo>
                    <a:pt x="1663204" y="1309827"/>
                  </a:lnTo>
                  <a:lnTo>
                    <a:pt x="1676082" y="1309827"/>
                  </a:lnTo>
                  <a:lnTo>
                    <a:pt x="1676082" y="1306156"/>
                  </a:lnTo>
                  <a:lnTo>
                    <a:pt x="1697850" y="1279931"/>
                  </a:lnTo>
                  <a:lnTo>
                    <a:pt x="1719097" y="1253705"/>
                  </a:lnTo>
                  <a:lnTo>
                    <a:pt x="1740001" y="1227480"/>
                  </a:lnTo>
                  <a:lnTo>
                    <a:pt x="1760728" y="1201254"/>
                  </a:lnTo>
                  <a:lnTo>
                    <a:pt x="1764411" y="1197571"/>
                  </a:lnTo>
                  <a:lnTo>
                    <a:pt x="1764411" y="1190218"/>
                  </a:lnTo>
                  <a:close/>
                </a:path>
                <a:path w="2187575" h="9712960">
                  <a:moveTo>
                    <a:pt x="1856828" y="8790788"/>
                  </a:moveTo>
                  <a:lnTo>
                    <a:pt x="1855317" y="8783422"/>
                  </a:lnTo>
                  <a:lnTo>
                    <a:pt x="1851202" y="8777364"/>
                  </a:lnTo>
                  <a:lnTo>
                    <a:pt x="1845119" y="8773262"/>
                  </a:lnTo>
                  <a:lnTo>
                    <a:pt x="1837715" y="8771750"/>
                  </a:lnTo>
                  <a:lnTo>
                    <a:pt x="1830324" y="8773262"/>
                  </a:lnTo>
                  <a:lnTo>
                    <a:pt x="1824240" y="8777364"/>
                  </a:lnTo>
                  <a:lnTo>
                    <a:pt x="1820125" y="8783422"/>
                  </a:lnTo>
                  <a:lnTo>
                    <a:pt x="1818601" y="8790788"/>
                  </a:lnTo>
                  <a:lnTo>
                    <a:pt x="1820125" y="8798166"/>
                  </a:lnTo>
                  <a:lnTo>
                    <a:pt x="1824240" y="8804224"/>
                  </a:lnTo>
                  <a:lnTo>
                    <a:pt x="1830324" y="8808326"/>
                  </a:lnTo>
                  <a:lnTo>
                    <a:pt x="1837715" y="8809838"/>
                  </a:lnTo>
                  <a:lnTo>
                    <a:pt x="1845119" y="8808326"/>
                  </a:lnTo>
                  <a:lnTo>
                    <a:pt x="1851202" y="8804224"/>
                  </a:lnTo>
                  <a:lnTo>
                    <a:pt x="1855317" y="8798166"/>
                  </a:lnTo>
                  <a:lnTo>
                    <a:pt x="1856828" y="8790788"/>
                  </a:lnTo>
                  <a:close/>
                </a:path>
                <a:path w="2187575" h="9712960">
                  <a:moveTo>
                    <a:pt x="1857197" y="9693821"/>
                  </a:moveTo>
                  <a:lnTo>
                    <a:pt x="1855685" y="9686442"/>
                  </a:lnTo>
                  <a:lnTo>
                    <a:pt x="1851558" y="9680384"/>
                  </a:lnTo>
                  <a:lnTo>
                    <a:pt x="1845475" y="9676282"/>
                  </a:lnTo>
                  <a:lnTo>
                    <a:pt x="1838083" y="9674771"/>
                  </a:lnTo>
                  <a:lnTo>
                    <a:pt x="1830679" y="9676282"/>
                  </a:lnTo>
                  <a:lnTo>
                    <a:pt x="1824596" y="9680384"/>
                  </a:lnTo>
                  <a:lnTo>
                    <a:pt x="1820481" y="9686442"/>
                  </a:lnTo>
                  <a:lnTo>
                    <a:pt x="1818970" y="9693821"/>
                  </a:lnTo>
                  <a:lnTo>
                    <a:pt x="1820481" y="9701187"/>
                  </a:lnTo>
                  <a:lnTo>
                    <a:pt x="1824596" y="9707245"/>
                  </a:lnTo>
                  <a:lnTo>
                    <a:pt x="1830679" y="9711347"/>
                  </a:lnTo>
                  <a:lnTo>
                    <a:pt x="1838083" y="9712858"/>
                  </a:lnTo>
                  <a:lnTo>
                    <a:pt x="1845475" y="9711347"/>
                  </a:lnTo>
                  <a:lnTo>
                    <a:pt x="1851558" y="9707245"/>
                  </a:lnTo>
                  <a:lnTo>
                    <a:pt x="1855685" y="9701187"/>
                  </a:lnTo>
                  <a:lnTo>
                    <a:pt x="1857197" y="9693821"/>
                  </a:lnTo>
                  <a:close/>
                </a:path>
                <a:path w="2187575" h="9712960">
                  <a:moveTo>
                    <a:pt x="1857197" y="9459887"/>
                  </a:moveTo>
                  <a:lnTo>
                    <a:pt x="1855685" y="9452508"/>
                  </a:lnTo>
                  <a:lnTo>
                    <a:pt x="1851558" y="9446450"/>
                  </a:lnTo>
                  <a:lnTo>
                    <a:pt x="1845475" y="9442348"/>
                  </a:lnTo>
                  <a:lnTo>
                    <a:pt x="1838083" y="9440837"/>
                  </a:lnTo>
                  <a:lnTo>
                    <a:pt x="1830679" y="9442348"/>
                  </a:lnTo>
                  <a:lnTo>
                    <a:pt x="1824596" y="9446450"/>
                  </a:lnTo>
                  <a:lnTo>
                    <a:pt x="1820481" y="9452508"/>
                  </a:lnTo>
                  <a:lnTo>
                    <a:pt x="1818970" y="9459887"/>
                  </a:lnTo>
                  <a:lnTo>
                    <a:pt x="1820481" y="9467253"/>
                  </a:lnTo>
                  <a:lnTo>
                    <a:pt x="1824596" y="9473311"/>
                  </a:lnTo>
                  <a:lnTo>
                    <a:pt x="1830679" y="9477413"/>
                  </a:lnTo>
                  <a:lnTo>
                    <a:pt x="1838083" y="9478924"/>
                  </a:lnTo>
                  <a:lnTo>
                    <a:pt x="1845475" y="9477413"/>
                  </a:lnTo>
                  <a:lnTo>
                    <a:pt x="1851558" y="9473311"/>
                  </a:lnTo>
                  <a:lnTo>
                    <a:pt x="1855685" y="9467253"/>
                  </a:lnTo>
                  <a:lnTo>
                    <a:pt x="1857197" y="9459887"/>
                  </a:lnTo>
                  <a:close/>
                </a:path>
                <a:path w="2187575" h="9712960">
                  <a:moveTo>
                    <a:pt x="1857197" y="9238894"/>
                  </a:moveTo>
                  <a:lnTo>
                    <a:pt x="1855685" y="9231516"/>
                  </a:lnTo>
                  <a:lnTo>
                    <a:pt x="1851558" y="9225458"/>
                  </a:lnTo>
                  <a:lnTo>
                    <a:pt x="1845475" y="9221356"/>
                  </a:lnTo>
                  <a:lnTo>
                    <a:pt x="1838083" y="9219844"/>
                  </a:lnTo>
                  <a:lnTo>
                    <a:pt x="1830679" y="9221356"/>
                  </a:lnTo>
                  <a:lnTo>
                    <a:pt x="1824596" y="9225458"/>
                  </a:lnTo>
                  <a:lnTo>
                    <a:pt x="1820481" y="9231516"/>
                  </a:lnTo>
                  <a:lnTo>
                    <a:pt x="1818970" y="9238894"/>
                  </a:lnTo>
                  <a:lnTo>
                    <a:pt x="1820481" y="9246260"/>
                  </a:lnTo>
                  <a:lnTo>
                    <a:pt x="1824596" y="9252318"/>
                  </a:lnTo>
                  <a:lnTo>
                    <a:pt x="1830679" y="9256420"/>
                  </a:lnTo>
                  <a:lnTo>
                    <a:pt x="1838083" y="9257932"/>
                  </a:lnTo>
                  <a:lnTo>
                    <a:pt x="1845475" y="9256420"/>
                  </a:lnTo>
                  <a:lnTo>
                    <a:pt x="1851558" y="9252318"/>
                  </a:lnTo>
                  <a:lnTo>
                    <a:pt x="1855685" y="9246260"/>
                  </a:lnTo>
                  <a:lnTo>
                    <a:pt x="1857197" y="9238894"/>
                  </a:lnTo>
                  <a:close/>
                </a:path>
                <a:path w="2187575" h="9712960">
                  <a:moveTo>
                    <a:pt x="1857197" y="9011425"/>
                  </a:moveTo>
                  <a:lnTo>
                    <a:pt x="1855685" y="9004059"/>
                  </a:lnTo>
                  <a:lnTo>
                    <a:pt x="1851558" y="8998001"/>
                  </a:lnTo>
                  <a:lnTo>
                    <a:pt x="1845475" y="8993886"/>
                  </a:lnTo>
                  <a:lnTo>
                    <a:pt x="1838083" y="8992387"/>
                  </a:lnTo>
                  <a:lnTo>
                    <a:pt x="1830679" y="8993886"/>
                  </a:lnTo>
                  <a:lnTo>
                    <a:pt x="1824596" y="8998001"/>
                  </a:lnTo>
                  <a:lnTo>
                    <a:pt x="1820481" y="9004059"/>
                  </a:lnTo>
                  <a:lnTo>
                    <a:pt x="1818970" y="9011425"/>
                  </a:lnTo>
                  <a:lnTo>
                    <a:pt x="1820481" y="9018803"/>
                  </a:lnTo>
                  <a:lnTo>
                    <a:pt x="1824596" y="9024861"/>
                  </a:lnTo>
                  <a:lnTo>
                    <a:pt x="1830679" y="9028963"/>
                  </a:lnTo>
                  <a:lnTo>
                    <a:pt x="1838083" y="9030475"/>
                  </a:lnTo>
                  <a:lnTo>
                    <a:pt x="1845475" y="9028963"/>
                  </a:lnTo>
                  <a:lnTo>
                    <a:pt x="1851558" y="9024861"/>
                  </a:lnTo>
                  <a:lnTo>
                    <a:pt x="1855685" y="9018803"/>
                  </a:lnTo>
                  <a:lnTo>
                    <a:pt x="1857197" y="9011425"/>
                  </a:lnTo>
                  <a:close/>
                </a:path>
                <a:path w="2187575" h="9712960">
                  <a:moveTo>
                    <a:pt x="1915312" y="974902"/>
                  </a:moveTo>
                  <a:lnTo>
                    <a:pt x="1913470" y="969391"/>
                  </a:lnTo>
                  <a:lnTo>
                    <a:pt x="1902434" y="962025"/>
                  </a:lnTo>
                  <a:lnTo>
                    <a:pt x="1896910" y="963866"/>
                  </a:lnTo>
                  <a:lnTo>
                    <a:pt x="1893227" y="969391"/>
                  </a:lnTo>
                  <a:lnTo>
                    <a:pt x="1876348" y="997280"/>
                  </a:lnTo>
                  <a:lnTo>
                    <a:pt x="1858962" y="1025512"/>
                  </a:lnTo>
                  <a:lnTo>
                    <a:pt x="1841220" y="1053744"/>
                  </a:lnTo>
                  <a:lnTo>
                    <a:pt x="1823300" y="1081646"/>
                  </a:lnTo>
                  <a:lnTo>
                    <a:pt x="1819617" y="1085316"/>
                  </a:lnTo>
                  <a:lnTo>
                    <a:pt x="1821459" y="1092682"/>
                  </a:lnTo>
                  <a:lnTo>
                    <a:pt x="1826983" y="1096365"/>
                  </a:lnTo>
                  <a:lnTo>
                    <a:pt x="1828825" y="1098207"/>
                  </a:lnTo>
                  <a:lnTo>
                    <a:pt x="1836178" y="1098207"/>
                  </a:lnTo>
                  <a:lnTo>
                    <a:pt x="1839861" y="1096365"/>
                  </a:lnTo>
                  <a:lnTo>
                    <a:pt x="1839861" y="1094524"/>
                  </a:lnTo>
                  <a:lnTo>
                    <a:pt x="1858848" y="1066596"/>
                  </a:lnTo>
                  <a:lnTo>
                    <a:pt x="1877136" y="1038161"/>
                  </a:lnTo>
                  <a:lnTo>
                    <a:pt x="1894725" y="1009383"/>
                  </a:lnTo>
                  <a:lnTo>
                    <a:pt x="1911629" y="980427"/>
                  </a:lnTo>
                  <a:lnTo>
                    <a:pt x="1915312" y="974902"/>
                  </a:lnTo>
                  <a:close/>
                </a:path>
                <a:path w="2187575" h="9712960">
                  <a:moveTo>
                    <a:pt x="2034933" y="731989"/>
                  </a:moveTo>
                  <a:lnTo>
                    <a:pt x="2031250" y="724636"/>
                  </a:lnTo>
                  <a:lnTo>
                    <a:pt x="2025726" y="722795"/>
                  </a:lnTo>
                  <a:lnTo>
                    <a:pt x="2020214" y="719112"/>
                  </a:lnTo>
                  <a:lnTo>
                    <a:pt x="2012848" y="722795"/>
                  </a:lnTo>
                  <a:lnTo>
                    <a:pt x="2011006" y="728306"/>
                  </a:lnTo>
                  <a:lnTo>
                    <a:pt x="1998243" y="758672"/>
                  </a:lnTo>
                  <a:lnTo>
                    <a:pt x="1984781" y="789038"/>
                  </a:lnTo>
                  <a:lnTo>
                    <a:pt x="1970633" y="819404"/>
                  </a:lnTo>
                  <a:lnTo>
                    <a:pt x="1955800" y="849769"/>
                  </a:lnTo>
                  <a:lnTo>
                    <a:pt x="1953958" y="855294"/>
                  </a:lnTo>
                  <a:lnTo>
                    <a:pt x="1955800" y="862647"/>
                  </a:lnTo>
                  <a:lnTo>
                    <a:pt x="1961324" y="864489"/>
                  </a:lnTo>
                  <a:lnTo>
                    <a:pt x="1963166" y="866330"/>
                  </a:lnTo>
                  <a:lnTo>
                    <a:pt x="1970519" y="866330"/>
                  </a:lnTo>
                  <a:lnTo>
                    <a:pt x="1974202" y="864489"/>
                  </a:lnTo>
                  <a:lnTo>
                    <a:pt x="1990877" y="830160"/>
                  </a:lnTo>
                  <a:lnTo>
                    <a:pt x="2018487" y="768159"/>
                  </a:lnTo>
                  <a:lnTo>
                    <a:pt x="2031250" y="737514"/>
                  </a:lnTo>
                  <a:lnTo>
                    <a:pt x="2034933" y="731989"/>
                  </a:lnTo>
                  <a:close/>
                </a:path>
                <a:path w="2187575" h="9712960">
                  <a:moveTo>
                    <a:pt x="2119579" y="476199"/>
                  </a:moveTo>
                  <a:lnTo>
                    <a:pt x="2115909" y="470674"/>
                  </a:lnTo>
                  <a:lnTo>
                    <a:pt x="2104859" y="466991"/>
                  </a:lnTo>
                  <a:lnTo>
                    <a:pt x="2099335" y="470674"/>
                  </a:lnTo>
                  <a:lnTo>
                    <a:pt x="2097506" y="476199"/>
                  </a:lnTo>
                  <a:lnTo>
                    <a:pt x="2088870" y="507936"/>
                  </a:lnTo>
                  <a:lnTo>
                    <a:pt x="2079561" y="539686"/>
                  </a:lnTo>
                  <a:lnTo>
                    <a:pt x="2069553" y="571436"/>
                  </a:lnTo>
                  <a:lnTo>
                    <a:pt x="2058860" y="603173"/>
                  </a:lnTo>
                  <a:lnTo>
                    <a:pt x="2057019" y="610539"/>
                  </a:lnTo>
                  <a:lnTo>
                    <a:pt x="2060689" y="616051"/>
                  </a:lnTo>
                  <a:lnTo>
                    <a:pt x="2066213" y="617893"/>
                  </a:lnTo>
                  <a:lnTo>
                    <a:pt x="2073579" y="617893"/>
                  </a:lnTo>
                  <a:lnTo>
                    <a:pt x="2089797" y="578510"/>
                  </a:lnTo>
                  <a:lnTo>
                    <a:pt x="2109114" y="513753"/>
                  </a:lnTo>
                  <a:lnTo>
                    <a:pt x="2117737" y="481723"/>
                  </a:lnTo>
                  <a:lnTo>
                    <a:pt x="2119579" y="476199"/>
                  </a:lnTo>
                  <a:close/>
                </a:path>
                <a:path w="2187575" h="9712960">
                  <a:moveTo>
                    <a:pt x="2172944" y="213042"/>
                  </a:moveTo>
                  <a:lnTo>
                    <a:pt x="2167432" y="207518"/>
                  </a:lnTo>
                  <a:lnTo>
                    <a:pt x="2161908" y="207518"/>
                  </a:lnTo>
                  <a:lnTo>
                    <a:pt x="2154542" y="205676"/>
                  </a:lnTo>
                  <a:lnTo>
                    <a:pt x="2149030" y="211201"/>
                  </a:lnTo>
                  <a:lnTo>
                    <a:pt x="2149030" y="216725"/>
                  </a:lnTo>
                  <a:lnTo>
                    <a:pt x="2144547" y="248780"/>
                  </a:lnTo>
                  <a:lnTo>
                    <a:pt x="2139365" y="281355"/>
                  </a:lnTo>
                  <a:lnTo>
                    <a:pt x="2133498" y="314286"/>
                  </a:lnTo>
                  <a:lnTo>
                    <a:pt x="2126945" y="347383"/>
                  </a:lnTo>
                  <a:lnTo>
                    <a:pt x="2126945" y="352894"/>
                  </a:lnTo>
                  <a:lnTo>
                    <a:pt x="2130628" y="358419"/>
                  </a:lnTo>
                  <a:lnTo>
                    <a:pt x="2136140" y="360260"/>
                  </a:lnTo>
                  <a:lnTo>
                    <a:pt x="2143506" y="360260"/>
                  </a:lnTo>
                  <a:lnTo>
                    <a:pt x="2155583" y="319773"/>
                  </a:lnTo>
                  <a:lnTo>
                    <a:pt x="2166620" y="253530"/>
                  </a:lnTo>
                  <a:lnTo>
                    <a:pt x="2171115" y="220408"/>
                  </a:lnTo>
                  <a:lnTo>
                    <a:pt x="2172944" y="213042"/>
                  </a:lnTo>
                  <a:close/>
                </a:path>
                <a:path w="2187575" h="9712960">
                  <a:moveTo>
                    <a:pt x="2186990" y="0"/>
                  </a:moveTo>
                  <a:lnTo>
                    <a:pt x="2165350" y="0"/>
                  </a:lnTo>
                  <a:lnTo>
                    <a:pt x="2165134" y="17970"/>
                  </a:lnTo>
                  <a:lnTo>
                    <a:pt x="2164042" y="51104"/>
                  </a:lnTo>
                  <a:lnTo>
                    <a:pt x="2161908" y="84226"/>
                  </a:lnTo>
                  <a:lnTo>
                    <a:pt x="2161908" y="89750"/>
                  </a:lnTo>
                  <a:lnTo>
                    <a:pt x="2165591" y="95262"/>
                  </a:lnTo>
                  <a:lnTo>
                    <a:pt x="2178469" y="95262"/>
                  </a:lnTo>
                  <a:lnTo>
                    <a:pt x="2183993" y="89750"/>
                  </a:lnTo>
                  <a:lnTo>
                    <a:pt x="2184069" y="84226"/>
                  </a:lnTo>
                  <a:lnTo>
                    <a:pt x="2185339" y="52654"/>
                  </a:lnTo>
                  <a:lnTo>
                    <a:pt x="2186521" y="18897"/>
                  </a:lnTo>
                  <a:lnTo>
                    <a:pt x="2186990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03423" y="4248301"/>
              <a:ext cx="1892300" cy="2110105"/>
            </a:xfrm>
            <a:custGeom>
              <a:avLst/>
              <a:gdLst/>
              <a:ahLst/>
              <a:cxnLst/>
              <a:rect l="l" t="t" r="r" b="b"/>
              <a:pathLst>
                <a:path w="1892300" h="2110104">
                  <a:moveTo>
                    <a:pt x="1512392" y="632891"/>
                  </a:moveTo>
                  <a:lnTo>
                    <a:pt x="1508290" y="587540"/>
                  </a:lnTo>
                  <a:lnTo>
                    <a:pt x="1496479" y="544791"/>
                  </a:lnTo>
                  <a:lnTo>
                    <a:pt x="1477683" y="505383"/>
                  </a:lnTo>
                  <a:lnTo>
                    <a:pt x="1452626" y="470027"/>
                  </a:lnTo>
                  <a:lnTo>
                    <a:pt x="1422057" y="439470"/>
                  </a:lnTo>
                  <a:lnTo>
                    <a:pt x="1386687" y="414426"/>
                  </a:lnTo>
                  <a:lnTo>
                    <a:pt x="1347254" y="395643"/>
                  </a:lnTo>
                  <a:lnTo>
                    <a:pt x="1343533" y="394627"/>
                  </a:lnTo>
                  <a:lnTo>
                    <a:pt x="1343533" y="632891"/>
                  </a:lnTo>
                  <a:lnTo>
                    <a:pt x="1336878" y="665657"/>
                  </a:lnTo>
                  <a:lnTo>
                    <a:pt x="1318729" y="692492"/>
                  </a:lnTo>
                  <a:lnTo>
                    <a:pt x="1291894" y="710615"/>
                  </a:lnTo>
                  <a:lnTo>
                    <a:pt x="1259103" y="717283"/>
                  </a:lnTo>
                  <a:lnTo>
                    <a:pt x="1226324" y="710615"/>
                  </a:lnTo>
                  <a:lnTo>
                    <a:pt x="1199489" y="692492"/>
                  </a:lnTo>
                  <a:lnTo>
                    <a:pt x="1181341" y="665657"/>
                  </a:lnTo>
                  <a:lnTo>
                    <a:pt x="1174686" y="632891"/>
                  </a:lnTo>
                  <a:lnTo>
                    <a:pt x="1181341" y="600125"/>
                  </a:lnTo>
                  <a:lnTo>
                    <a:pt x="1199489" y="573290"/>
                  </a:lnTo>
                  <a:lnTo>
                    <a:pt x="1226324" y="555167"/>
                  </a:lnTo>
                  <a:lnTo>
                    <a:pt x="1259103" y="548513"/>
                  </a:lnTo>
                  <a:lnTo>
                    <a:pt x="1291894" y="555167"/>
                  </a:lnTo>
                  <a:lnTo>
                    <a:pt x="1318729" y="573290"/>
                  </a:lnTo>
                  <a:lnTo>
                    <a:pt x="1336878" y="600125"/>
                  </a:lnTo>
                  <a:lnTo>
                    <a:pt x="1343533" y="632891"/>
                  </a:lnTo>
                  <a:lnTo>
                    <a:pt x="1343533" y="394627"/>
                  </a:lnTo>
                  <a:lnTo>
                    <a:pt x="1304480" y="383832"/>
                  </a:lnTo>
                  <a:lnTo>
                    <a:pt x="1259103" y="379742"/>
                  </a:lnTo>
                  <a:lnTo>
                    <a:pt x="1213739" y="383832"/>
                  </a:lnTo>
                  <a:lnTo>
                    <a:pt x="1170965" y="395643"/>
                  </a:lnTo>
                  <a:lnTo>
                    <a:pt x="1131531" y="414426"/>
                  </a:lnTo>
                  <a:lnTo>
                    <a:pt x="1096162" y="439470"/>
                  </a:lnTo>
                  <a:lnTo>
                    <a:pt x="1065593" y="470027"/>
                  </a:lnTo>
                  <a:lnTo>
                    <a:pt x="1040536" y="505383"/>
                  </a:lnTo>
                  <a:lnTo>
                    <a:pt x="1021740" y="544791"/>
                  </a:lnTo>
                  <a:lnTo>
                    <a:pt x="1009929" y="587540"/>
                  </a:lnTo>
                  <a:lnTo>
                    <a:pt x="1005827" y="632891"/>
                  </a:lnTo>
                  <a:lnTo>
                    <a:pt x="1009929" y="678243"/>
                  </a:lnTo>
                  <a:lnTo>
                    <a:pt x="1021740" y="720991"/>
                  </a:lnTo>
                  <a:lnTo>
                    <a:pt x="1040536" y="760412"/>
                  </a:lnTo>
                  <a:lnTo>
                    <a:pt x="1065593" y="795756"/>
                  </a:lnTo>
                  <a:lnTo>
                    <a:pt x="1096162" y="826325"/>
                  </a:lnTo>
                  <a:lnTo>
                    <a:pt x="1131531" y="851357"/>
                  </a:lnTo>
                  <a:lnTo>
                    <a:pt x="1170965" y="870140"/>
                  </a:lnTo>
                  <a:lnTo>
                    <a:pt x="1213739" y="881951"/>
                  </a:lnTo>
                  <a:lnTo>
                    <a:pt x="1259103" y="886053"/>
                  </a:lnTo>
                  <a:lnTo>
                    <a:pt x="1304480" y="881951"/>
                  </a:lnTo>
                  <a:lnTo>
                    <a:pt x="1343533" y="871169"/>
                  </a:lnTo>
                  <a:lnTo>
                    <a:pt x="1386687" y="851357"/>
                  </a:lnTo>
                  <a:lnTo>
                    <a:pt x="1422057" y="826325"/>
                  </a:lnTo>
                  <a:lnTo>
                    <a:pt x="1452626" y="795756"/>
                  </a:lnTo>
                  <a:lnTo>
                    <a:pt x="1477683" y="760412"/>
                  </a:lnTo>
                  <a:lnTo>
                    <a:pt x="1496479" y="720991"/>
                  </a:lnTo>
                  <a:lnTo>
                    <a:pt x="1508290" y="678243"/>
                  </a:lnTo>
                  <a:lnTo>
                    <a:pt x="1512392" y="632891"/>
                  </a:lnTo>
                  <a:close/>
                </a:path>
                <a:path w="1892300" h="2110104">
                  <a:moveTo>
                    <a:pt x="1681238" y="1814296"/>
                  </a:moveTo>
                  <a:lnTo>
                    <a:pt x="1677416" y="1766036"/>
                  </a:lnTo>
                  <a:lnTo>
                    <a:pt x="1666316" y="1720392"/>
                  </a:lnTo>
                  <a:lnTo>
                    <a:pt x="1648523" y="1677936"/>
                  </a:lnTo>
                  <a:lnTo>
                    <a:pt x="1624634" y="1639239"/>
                  </a:lnTo>
                  <a:lnTo>
                    <a:pt x="1595234" y="1604911"/>
                  </a:lnTo>
                  <a:lnTo>
                    <a:pt x="1560880" y="1575511"/>
                  </a:lnTo>
                  <a:lnTo>
                    <a:pt x="1522171" y="1551635"/>
                  </a:lnTo>
                  <a:lnTo>
                    <a:pt x="1512392" y="1547545"/>
                  </a:lnTo>
                  <a:lnTo>
                    <a:pt x="1512392" y="1814296"/>
                  </a:lnTo>
                  <a:lnTo>
                    <a:pt x="1502689" y="1864334"/>
                  </a:lnTo>
                  <a:lnTo>
                    <a:pt x="1475981" y="1904479"/>
                  </a:lnTo>
                  <a:lnTo>
                    <a:pt x="1435811" y="1931187"/>
                  </a:lnTo>
                  <a:lnTo>
                    <a:pt x="1385747" y="1940877"/>
                  </a:lnTo>
                  <a:lnTo>
                    <a:pt x="1335684" y="1931187"/>
                  </a:lnTo>
                  <a:lnTo>
                    <a:pt x="1295514" y="1904479"/>
                  </a:lnTo>
                  <a:lnTo>
                    <a:pt x="1268806" y="1864334"/>
                  </a:lnTo>
                  <a:lnTo>
                    <a:pt x="1259103" y="1814296"/>
                  </a:lnTo>
                  <a:lnTo>
                    <a:pt x="1268806" y="1764258"/>
                  </a:lnTo>
                  <a:lnTo>
                    <a:pt x="1295514" y="1724101"/>
                  </a:lnTo>
                  <a:lnTo>
                    <a:pt x="1335684" y="1697405"/>
                  </a:lnTo>
                  <a:lnTo>
                    <a:pt x="1385747" y="1687715"/>
                  </a:lnTo>
                  <a:lnTo>
                    <a:pt x="1435811" y="1697405"/>
                  </a:lnTo>
                  <a:lnTo>
                    <a:pt x="1475981" y="1724101"/>
                  </a:lnTo>
                  <a:lnTo>
                    <a:pt x="1502689" y="1764258"/>
                  </a:lnTo>
                  <a:lnTo>
                    <a:pt x="1512392" y="1814296"/>
                  </a:lnTo>
                  <a:lnTo>
                    <a:pt x="1512392" y="1547545"/>
                  </a:lnTo>
                  <a:lnTo>
                    <a:pt x="1479702" y="1533867"/>
                  </a:lnTo>
                  <a:lnTo>
                    <a:pt x="1434033" y="1522768"/>
                  </a:lnTo>
                  <a:lnTo>
                    <a:pt x="1385747" y="1518945"/>
                  </a:lnTo>
                  <a:lnTo>
                    <a:pt x="1337475" y="1522768"/>
                  </a:lnTo>
                  <a:lnTo>
                    <a:pt x="1291793" y="1533867"/>
                  </a:lnTo>
                  <a:lnTo>
                    <a:pt x="1249324" y="1551635"/>
                  </a:lnTo>
                  <a:lnTo>
                    <a:pt x="1210614" y="1575511"/>
                  </a:lnTo>
                  <a:lnTo>
                    <a:pt x="1176261" y="1604911"/>
                  </a:lnTo>
                  <a:lnTo>
                    <a:pt x="1146860" y="1639239"/>
                  </a:lnTo>
                  <a:lnTo>
                    <a:pt x="1122972" y="1677936"/>
                  </a:lnTo>
                  <a:lnTo>
                    <a:pt x="1105179" y="1720392"/>
                  </a:lnTo>
                  <a:lnTo>
                    <a:pt x="1094092" y="1766036"/>
                  </a:lnTo>
                  <a:lnTo>
                    <a:pt x="1090256" y="1814296"/>
                  </a:lnTo>
                  <a:lnTo>
                    <a:pt x="1094092" y="1862543"/>
                  </a:lnTo>
                  <a:lnTo>
                    <a:pt x="1105179" y="1908200"/>
                  </a:lnTo>
                  <a:lnTo>
                    <a:pt x="1122972" y="1950656"/>
                  </a:lnTo>
                  <a:lnTo>
                    <a:pt x="1146860" y="1989340"/>
                  </a:lnTo>
                  <a:lnTo>
                    <a:pt x="1176261" y="2023681"/>
                  </a:lnTo>
                  <a:lnTo>
                    <a:pt x="1210614" y="2053069"/>
                  </a:lnTo>
                  <a:lnTo>
                    <a:pt x="1249324" y="2076945"/>
                  </a:lnTo>
                  <a:lnTo>
                    <a:pt x="1291793" y="2094725"/>
                  </a:lnTo>
                  <a:lnTo>
                    <a:pt x="1337475" y="2105812"/>
                  </a:lnTo>
                  <a:lnTo>
                    <a:pt x="1385747" y="2109647"/>
                  </a:lnTo>
                  <a:lnTo>
                    <a:pt x="1434033" y="2105812"/>
                  </a:lnTo>
                  <a:lnTo>
                    <a:pt x="1479702" y="2094725"/>
                  </a:lnTo>
                  <a:lnTo>
                    <a:pt x="1522171" y="2076945"/>
                  </a:lnTo>
                  <a:lnTo>
                    <a:pt x="1560880" y="2053069"/>
                  </a:lnTo>
                  <a:lnTo>
                    <a:pt x="1595234" y="2023681"/>
                  </a:lnTo>
                  <a:lnTo>
                    <a:pt x="1624634" y="1989340"/>
                  </a:lnTo>
                  <a:lnTo>
                    <a:pt x="1648523" y="1950656"/>
                  </a:lnTo>
                  <a:lnTo>
                    <a:pt x="1666316" y="1908200"/>
                  </a:lnTo>
                  <a:lnTo>
                    <a:pt x="1677416" y="1862543"/>
                  </a:lnTo>
                  <a:lnTo>
                    <a:pt x="1681238" y="1814296"/>
                  </a:lnTo>
                  <a:close/>
                </a:path>
                <a:path w="1892300" h="2110104">
                  <a:moveTo>
                    <a:pt x="1892300" y="560692"/>
                  </a:moveTo>
                  <a:lnTo>
                    <a:pt x="1879600" y="517055"/>
                  </a:lnTo>
                  <a:lnTo>
                    <a:pt x="1854200" y="477862"/>
                  </a:lnTo>
                  <a:lnTo>
                    <a:pt x="1828800" y="444347"/>
                  </a:lnTo>
                  <a:lnTo>
                    <a:pt x="1790700" y="417715"/>
                  </a:lnTo>
                  <a:lnTo>
                    <a:pt x="1790700" y="376174"/>
                  </a:lnTo>
                  <a:lnTo>
                    <a:pt x="1803400" y="362864"/>
                  </a:lnTo>
                  <a:lnTo>
                    <a:pt x="1790700" y="319481"/>
                  </a:lnTo>
                  <a:lnTo>
                    <a:pt x="1778000" y="278472"/>
                  </a:lnTo>
                  <a:lnTo>
                    <a:pt x="1752600" y="240626"/>
                  </a:lnTo>
                  <a:lnTo>
                    <a:pt x="1739900" y="223685"/>
                  </a:lnTo>
                  <a:lnTo>
                    <a:pt x="1739900" y="603364"/>
                  </a:lnTo>
                  <a:lnTo>
                    <a:pt x="1739900" y="653986"/>
                  </a:lnTo>
                  <a:lnTo>
                    <a:pt x="1727200" y="674357"/>
                  </a:lnTo>
                  <a:lnTo>
                    <a:pt x="1714500" y="690384"/>
                  </a:lnTo>
                  <a:lnTo>
                    <a:pt x="1701800" y="700862"/>
                  </a:lnTo>
                  <a:lnTo>
                    <a:pt x="1689100" y="704621"/>
                  </a:lnTo>
                  <a:lnTo>
                    <a:pt x="1625600" y="704621"/>
                  </a:lnTo>
                  <a:lnTo>
                    <a:pt x="1612900" y="735545"/>
                  </a:lnTo>
                  <a:lnTo>
                    <a:pt x="1600200" y="765276"/>
                  </a:lnTo>
                  <a:lnTo>
                    <a:pt x="1574800" y="822756"/>
                  </a:lnTo>
                  <a:lnTo>
                    <a:pt x="1612900" y="869175"/>
                  </a:lnTo>
                  <a:lnTo>
                    <a:pt x="1625600" y="890993"/>
                  </a:lnTo>
                  <a:lnTo>
                    <a:pt x="1625600" y="926731"/>
                  </a:lnTo>
                  <a:lnTo>
                    <a:pt x="1612900" y="936688"/>
                  </a:lnTo>
                  <a:lnTo>
                    <a:pt x="1574800" y="974661"/>
                  </a:lnTo>
                  <a:lnTo>
                    <a:pt x="1562100" y="986586"/>
                  </a:lnTo>
                  <a:lnTo>
                    <a:pt x="1536700" y="991006"/>
                  </a:lnTo>
                  <a:lnTo>
                    <a:pt x="1524000" y="988301"/>
                  </a:lnTo>
                  <a:lnTo>
                    <a:pt x="1511300" y="978877"/>
                  </a:lnTo>
                  <a:lnTo>
                    <a:pt x="1460500" y="932459"/>
                  </a:lnTo>
                  <a:lnTo>
                    <a:pt x="1435100" y="947496"/>
                  </a:lnTo>
                  <a:lnTo>
                    <a:pt x="1409700" y="960945"/>
                  </a:lnTo>
                  <a:lnTo>
                    <a:pt x="1371600" y="972807"/>
                  </a:lnTo>
                  <a:lnTo>
                    <a:pt x="1346200" y="983094"/>
                  </a:lnTo>
                  <a:lnTo>
                    <a:pt x="1346200" y="1050607"/>
                  </a:lnTo>
                  <a:lnTo>
                    <a:pt x="1333500" y="1068539"/>
                  </a:lnTo>
                  <a:lnTo>
                    <a:pt x="1333500" y="1083297"/>
                  </a:lnTo>
                  <a:lnTo>
                    <a:pt x="1308100" y="1093317"/>
                  </a:lnTo>
                  <a:lnTo>
                    <a:pt x="1295400" y="1097013"/>
                  </a:lnTo>
                  <a:lnTo>
                    <a:pt x="1244600" y="1097013"/>
                  </a:lnTo>
                  <a:lnTo>
                    <a:pt x="1219200" y="1093317"/>
                  </a:lnTo>
                  <a:lnTo>
                    <a:pt x="1206500" y="1083297"/>
                  </a:lnTo>
                  <a:lnTo>
                    <a:pt x="1193800" y="1068539"/>
                  </a:lnTo>
                  <a:lnTo>
                    <a:pt x="1193800" y="983094"/>
                  </a:lnTo>
                  <a:lnTo>
                    <a:pt x="1155700" y="975182"/>
                  </a:lnTo>
                  <a:lnTo>
                    <a:pt x="1130300" y="964107"/>
                  </a:lnTo>
                  <a:lnTo>
                    <a:pt x="1104900" y="949871"/>
                  </a:lnTo>
                  <a:lnTo>
                    <a:pt x="1066800" y="932459"/>
                  </a:lnTo>
                  <a:lnTo>
                    <a:pt x="1028700" y="978877"/>
                  </a:lnTo>
                  <a:lnTo>
                    <a:pt x="1003300" y="988301"/>
                  </a:lnTo>
                  <a:lnTo>
                    <a:pt x="990600" y="991006"/>
                  </a:lnTo>
                  <a:lnTo>
                    <a:pt x="977900" y="986586"/>
                  </a:lnTo>
                  <a:lnTo>
                    <a:pt x="952500" y="974661"/>
                  </a:lnTo>
                  <a:lnTo>
                    <a:pt x="914400" y="936688"/>
                  </a:lnTo>
                  <a:lnTo>
                    <a:pt x="901700" y="924356"/>
                  </a:lnTo>
                  <a:lnTo>
                    <a:pt x="901700" y="888619"/>
                  </a:lnTo>
                  <a:lnTo>
                    <a:pt x="914400" y="869175"/>
                  </a:lnTo>
                  <a:lnTo>
                    <a:pt x="965200" y="822756"/>
                  </a:lnTo>
                  <a:lnTo>
                    <a:pt x="952500" y="795997"/>
                  </a:lnTo>
                  <a:lnTo>
                    <a:pt x="927100" y="766851"/>
                  </a:lnTo>
                  <a:lnTo>
                    <a:pt x="927100" y="736130"/>
                  </a:lnTo>
                  <a:lnTo>
                    <a:pt x="914400" y="704621"/>
                  </a:lnTo>
                  <a:lnTo>
                    <a:pt x="838200" y="704621"/>
                  </a:lnTo>
                  <a:lnTo>
                    <a:pt x="825500" y="700862"/>
                  </a:lnTo>
                  <a:lnTo>
                    <a:pt x="812800" y="690384"/>
                  </a:lnTo>
                  <a:lnTo>
                    <a:pt x="800100" y="674357"/>
                  </a:lnTo>
                  <a:lnTo>
                    <a:pt x="800100" y="582993"/>
                  </a:lnTo>
                  <a:lnTo>
                    <a:pt x="812800" y="566966"/>
                  </a:lnTo>
                  <a:lnTo>
                    <a:pt x="825500" y="556488"/>
                  </a:lnTo>
                  <a:lnTo>
                    <a:pt x="838200" y="552729"/>
                  </a:lnTo>
                  <a:lnTo>
                    <a:pt x="901700" y="552729"/>
                  </a:lnTo>
                  <a:lnTo>
                    <a:pt x="914400" y="552729"/>
                  </a:lnTo>
                  <a:lnTo>
                    <a:pt x="914400" y="521804"/>
                  </a:lnTo>
                  <a:lnTo>
                    <a:pt x="927100" y="492074"/>
                  </a:lnTo>
                  <a:lnTo>
                    <a:pt x="939800" y="463130"/>
                  </a:lnTo>
                  <a:lnTo>
                    <a:pt x="965200" y="434581"/>
                  </a:lnTo>
                  <a:lnTo>
                    <a:pt x="914400" y="388175"/>
                  </a:lnTo>
                  <a:lnTo>
                    <a:pt x="914400" y="377037"/>
                  </a:lnTo>
                  <a:lnTo>
                    <a:pt x="901700" y="359168"/>
                  </a:lnTo>
                  <a:lnTo>
                    <a:pt x="901700" y="338924"/>
                  </a:lnTo>
                  <a:lnTo>
                    <a:pt x="914400" y="320662"/>
                  </a:lnTo>
                  <a:lnTo>
                    <a:pt x="952500" y="282689"/>
                  </a:lnTo>
                  <a:lnTo>
                    <a:pt x="977900" y="270764"/>
                  </a:lnTo>
                  <a:lnTo>
                    <a:pt x="990600" y="266344"/>
                  </a:lnTo>
                  <a:lnTo>
                    <a:pt x="1016000" y="269049"/>
                  </a:lnTo>
                  <a:lnTo>
                    <a:pt x="1028700" y="278472"/>
                  </a:lnTo>
                  <a:lnTo>
                    <a:pt x="1066800" y="324891"/>
                  </a:lnTo>
                  <a:lnTo>
                    <a:pt x="1092200" y="309854"/>
                  </a:lnTo>
                  <a:lnTo>
                    <a:pt x="1130300" y="296405"/>
                  </a:lnTo>
                  <a:lnTo>
                    <a:pt x="1155700" y="284543"/>
                  </a:lnTo>
                  <a:lnTo>
                    <a:pt x="1193800" y="274256"/>
                  </a:lnTo>
                  <a:lnTo>
                    <a:pt x="1193800" y="188810"/>
                  </a:lnTo>
                  <a:lnTo>
                    <a:pt x="1206500" y="174040"/>
                  </a:lnTo>
                  <a:lnTo>
                    <a:pt x="1219200" y="164020"/>
                  </a:lnTo>
                  <a:lnTo>
                    <a:pt x="1244600" y="160337"/>
                  </a:lnTo>
                  <a:lnTo>
                    <a:pt x="1295400" y="160337"/>
                  </a:lnTo>
                  <a:lnTo>
                    <a:pt x="1308100" y="164020"/>
                  </a:lnTo>
                  <a:lnTo>
                    <a:pt x="1333500" y="174040"/>
                  </a:lnTo>
                  <a:lnTo>
                    <a:pt x="1333500" y="188810"/>
                  </a:lnTo>
                  <a:lnTo>
                    <a:pt x="1346200" y="206743"/>
                  </a:lnTo>
                  <a:lnTo>
                    <a:pt x="1346200" y="274256"/>
                  </a:lnTo>
                  <a:lnTo>
                    <a:pt x="1371600" y="282168"/>
                  </a:lnTo>
                  <a:lnTo>
                    <a:pt x="1397000" y="293243"/>
                  </a:lnTo>
                  <a:lnTo>
                    <a:pt x="1435100" y="307479"/>
                  </a:lnTo>
                  <a:lnTo>
                    <a:pt x="1460500" y="324891"/>
                  </a:lnTo>
                  <a:lnTo>
                    <a:pt x="1511300" y="278472"/>
                  </a:lnTo>
                  <a:lnTo>
                    <a:pt x="1524000" y="269049"/>
                  </a:lnTo>
                  <a:lnTo>
                    <a:pt x="1536700" y="266344"/>
                  </a:lnTo>
                  <a:lnTo>
                    <a:pt x="1562100" y="270764"/>
                  </a:lnTo>
                  <a:lnTo>
                    <a:pt x="1574800" y="282689"/>
                  </a:lnTo>
                  <a:lnTo>
                    <a:pt x="1612900" y="320662"/>
                  </a:lnTo>
                  <a:lnTo>
                    <a:pt x="1625600" y="346049"/>
                  </a:lnTo>
                  <a:lnTo>
                    <a:pt x="1625600" y="379412"/>
                  </a:lnTo>
                  <a:lnTo>
                    <a:pt x="1612900" y="388175"/>
                  </a:lnTo>
                  <a:lnTo>
                    <a:pt x="1574800" y="434581"/>
                  </a:lnTo>
                  <a:lnTo>
                    <a:pt x="1587500" y="461352"/>
                  </a:lnTo>
                  <a:lnTo>
                    <a:pt x="1600200" y="490486"/>
                  </a:lnTo>
                  <a:lnTo>
                    <a:pt x="1612900" y="521220"/>
                  </a:lnTo>
                  <a:lnTo>
                    <a:pt x="1625600" y="552729"/>
                  </a:lnTo>
                  <a:lnTo>
                    <a:pt x="1689100" y="552729"/>
                  </a:lnTo>
                  <a:lnTo>
                    <a:pt x="1701800" y="556488"/>
                  </a:lnTo>
                  <a:lnTo>
                    <a:pt x="1714500" y="566966"/>
                  </a:lnTo>
                  <a:lnTo>
                    <a:pt x="1727200" y="582993"/>
                  </a:lnTo>
                  <a:lnTo>
                    <a:pt x="1739900" y="603364"/>
                  </a:lnTo>
                  <a:lnTo>
                    <a:pt x="1739900" y="223685"/>
                  </a:lnTo>
                  <a:lnTo>
                    <a:pt x="1727200" y="206743"/>
                  </a:lnTo>
                  <a:lnTo>
                    <a:pt x="1701800" y="168770"/>
                  </a:lnTo>
                  <a:lnTo>
                    <a:pt x="1663700" y="142798"/>
                  </a:lnTo>
                  <a:lnTo>
                    <a:pt x="1625600" y="122364"/>
                  </a:lnTo>
                  <a:lnTo>
                    <a:pt x="1587500" y="108254"/>
                  </a:lnTo>
                  <a:lnTo>
                    <a:pt x="1549400" y="101269"/>
                  </a:lnTo>
                  <a:lnTo>
                    <a:pt x="1536700" y="101396"/>
                  </a:lnTo>
                  <a:lnTo>
                    <a:pt x="1524000" y="102323"/>
                  </a:lnTo>
                  <a:lnTo>
                    <a:pt x="1498600" y="104825"/>
                  </a:lnTo>
                  <a:lnTo>
                    <a:pt x="1485900" y="109702"/>
                  </a:lnTo>
                  <a:lnTo>
                    <a:pt x="1460500" y="72364"/>
                  </a:lnTo>
                  <a:lnTo>
                    <a:pt x="1422400" y="41922"/>
                  </a:lnTo>
                  <a:lnTo>
                    <a:pt x="1384300" y="19177"/>
                  </a:lnTo>
                  <a:lnTo>
                    <a:pt x="1333500" y="4927"/>
                  </a:lnTo>
                  <a:lnTo>
                    <a:pt x="1295400" y="0"/>
                  </a:lnTo>
                  <a:lnTo>
                    <a:pt x="1244600" y="0"/>
                  </a:lnTo>
                  <a:lnTo>
                    <a:pt x="1193800" y="4927"/>
                  </a:lnTo>
                  <a:lnTo>
                    <a:pt x="1155700" y="19177"/>
                  </a:lnTo>
                  <a:lnTo>
                    <a:pt x="1104900" y="41922"/>
                  </a:lnTo>
                  <a:lnTo>
                    <a:pt x="1079500" y="72364"/>
                  </a:lnTo>
                  <a:lnTo>
                    <a:pt x="1054100" y="109702"/>
                  </a:lnTo>
                  <a:lnTo>
                    <a:pt x="1028700" y="106603"/>
                  </a:lnTo>
                  <a:lnTo>
                    <a:pt x="1016000" y="103898"/>
                  </a:lnTo>
                  <a:lnTo>
                    <a:pt x="1003300" y="101993"/>
                  </a:lnTo>
                  <a:lnTo>
                    <a:pt x="977900" y="101269"/>
                  </a:lnTo>
                  <a:lnTo>
                    <a:pt x="939800" y="107657"/>
                  </a:lnTo>
                  <a:lnTo>
                    <a:pt x="901700" y="120777"/>
                  </a:lnTo>
                  <a:lnTo>
                    <a:pt x="863600" y="141020"/>
                  </a:lnTo>
                  <a:lnTo>
                    <a:pt x="838200" y="168770"/>
                  </a:lnTo>
                  <a:lnTo>
                    <a:pt x="800100" y="206743"/>
                  </a:lnTo>
                  <a:lnTo>
                    <a:pt x="774700" y="241223"/>
                  </a:lnTo>
                  <a:lnTo>
                    <a:pt x="749300" y="280060"/>
                  </a:lnTo>
                  <a:lnTo>
                    <a:pt x="736600" y="321259"/>
                  </a:lnTo>
                  <a:lnTo>
                    <a:pt x="736600" y="417715"/>
                  </a:lnTo>
                  <a:lnTo>
                    <a:pt x="711200" y="444347"/>
                  </a:lnTo>
                  <a:lnTo>
                    <a:pt x="673100" y="477862"/>
                  </a:lnTo>
                  <a:lnTo>
                    <a:pt x="647700" y="517055"/>
                  </a:lnTo>
                  <a:lnTo>
                    <a:pt x="635000" y="560692"/>
                  </a:lnTo>
                  <a:lnTo>
                    <a:pt x="635000" y="705091"/>
                  </a:lnTo>
                  <a:lnTo>
                    <a:pt x="647700" y="748741"/>
                  </a:lnTo>
                  <a:lnTo>
                    <a:pt x="673100" y="787933"/>
                  </a:lnTo>
                  <a:lnTo>
                    <a:pt x="698500" y="821448"/>
                  </a:lnTo>
                  <a:lnTo>
                    <a:pt x="736600" y="848080"/>
                  </a:lnTo>
                  <a:lnTo>
                    <a:pt x="736600" y="963574"/>
                  </a:lnTo>
                  <a:lnTo>
                    <a:pt x="762000" y="1021067"/>
                  </a:lnTo>
                  <a:lnTo>
                    <a:pt x="584200" y="1221917"/>
                  </a:lnTo>
                  <a:lnTo>
                    <a:pt x="584200" y="1512252"/>
                  </a:lnTo>
                  <a:lnTo>
                    <a:pt x="584200" y="1610017"/>
                  </a:lnTo>
                  <a:lnTo>
                    <a:pt x="571500" y="1654619"/>
                  </a:lnTo>
                  <a:lnTo>
                    <a:pt x="546100" y="1693773"/>
                  </a:lnTo>
                  <a:lnTo>
                    <a:pt x="508000" y="1726272"/>
                  </a:lnTo>
                  <a:lnTo>
                    <a:pt x="469900" y="1750949"/>
                  </a:lnTo>
                  <a:lnTo>
                    <a:pt x="431800" y="1766620"/>
                  </a:lnTo>
                  <a:lnTo>
                    <a:pt x="381000" y="1772094"/>
                  </a:lnTo>
                  <a:lnTo>
                    <a:pt x="330200" y="1766620"/>
                  </a:lnTo>
                  <a:lnTo>
                    <a:pt x="279400" y="1750949"/>
                  </a:lnTo>
                  <a:lnTo>
                    <a:pt x="241300" y="1726272"/>
                  </a:lnTo>
                  <a:lnTo>
                    <a:pt x="215900" y="1693773"/>
                  </a:lnTo>
                  <a:lnTo>
                    <a:pt x="190500" y="1654619"/>
                  </a:lnTo>
                  <a:lnTo>
                    <a:pt x="177800" y="1610017"/>
                  </a:lnTo>
                  <a:lnTo>
                    <a:pt x="165100" y="1561134"/>
                  </a:lnTo>
                  <a:lnTo>
                    <a:pt x="177800" y="1512252"/>
                  </a:lnTo>
                  <a:lnTo>
                    <a:pt x="190500" y="1467650"/>
                  </a:lnTo>
                  <a:lnTo>
                    <a:pt x="215900" y="1428508"/>
                  </a:lnTo>
                  <a:lnTo>
                    <a:pt x="241300" y="1396009"/>
                  </a:lnTo>
                  <a:lnTo>
                    <a:pt x="279400" y="1371333"/>
                  </a:lnTo>
                  <a:lnTo>
                    <a:pt x="330200" y="1355661"/>
                  </a:lnTo>
                  <a:lnTo>
                    <a:pt x="381000" y="1350175"/>
                  </a:lnTo>
                  <a:lnTo>
                    <a:pt x="431800" y="1355661"/>
                  </a:lnTo>
                  <a:lnTo>
                    <a:pt x="469900" y="1371333"/>
                  </a:lnTo>
                  <a:lnTo>
                    <a:pt x="508000" y="1396009"/>
                  </a:lnTo>
                  <a:lnTo>
                    <a:pt x="546100" y="1428508"/>
                  </a:lnTo>
                  <a:lnTo>
                    <a:pt x="571500" y="1467650"/>
                  </a:lnTo>
                  <a:lnTo>
                    <a:pt x="584200" y="1512252"/>
                  </a:lnTo>
                  <a:lnTo>
                    <a:pt x="584200" y="1221917"/>
                  </a:lnTo>
                  <a:lnTo>
                    <a:pt x="571500" y="1236256"/>
                  </a:lnTo>
                  <a:lnTo>
                    <a:pt x="533400" y="1213446"/>
                  </a:lnTo>
                  <a:lnTo>
                    <a:pt x="482600" y="1196162"/>
                  </a:lnTo>
                  <a:lnTo>
                    <a:pt x="431800" y="1185227"/>
                  </a:lnTo>
                  <a:lnTo>
                    <a:pt x="381000" y="1181404"/>
                  </a:lnTo>
                  <a:lnTo>
                    <a:pt x="330200" y="1184338"/>
                  </a:lnTo>
                  <a:lnTo>
                    <a:pt x="279400" y="1192923"/>
                  </a:lnTo>
                  <a:lnTo>
                    <a:pt x="241300" y="1206804"/>
                  </a:lnTo>
                  <a:lnTo>
                    <a:pt x="190500" y="1225651"/>
                  </a:lnTo>
                  <a:lnTo>
                    <a:pt x="152400" y="1249095"/>
                  </a:lnTo>
                  <a:lnTo>
                    <a:pt x="127000" y="1276807"/>
                  </a:lnTo>
                  <a:lnTo>
                    <a:pt x="88900" y="1308442"/>
                  </a:lnTo>
                  <a:lnTo>
                    <a:pt x="63500" y="1343647"/>
                  </a:lnTo>
                  <a:lnTo>
                    <a:pt x="38100" y="1382077"/>
                  </a:lnTo>
                  <a:lnTo>
                    <a:pt x="25400" y="1423377"/>
                  </a:lnTo>
                  <a:lnTo>
                    <a:pt x="12700" y="1467231"/>
                  </a:lnTo>
                  <a:lnTo>
                    <a:pt x="0" y="1513255"/>
                  </a:lnTo>
                  <a:lnTo>
                    <a:pt x="0" y="1609013"/>
                  </a:lnTo>
                  <a:lnTo>
                    <a:pt x="12700" y="1655051"/>
                  </a:lnTo>
                  <a:lnTo>
                    <a:pt x="25400" y="1698891"/>
                  </a:lnTo>
                  <a:lnTo>
                    <a:pt x="38100" y="1740204"/>
                  </a:lnTo>
                  <a:lnTo>
                    <a:pt x="63500" y="1778635"/>
                  </a:lnTo>
                  <a:lnTo>
                    <a:pt x="88900" y="1813826"/>
                  </a:lnTo>
                  <a:lnTo>
                    <a:pt x="127000" y="1845462"/>
                  </a:lnTo>
                  <a:lnTo>
                    <a:pt x="152400" y="1873173"/>
                  </a:lnTo>
                  <a:lnTo>
                    <a:pt x="190500" y="1896630"/>
                  </a:lnTo>
                  <a:lnTo>
                    <a:pt x="241300" y="1915464"/>
                  </a:lnTo>
                  <a:lnTo>
                    <a:pt x="279400" y="1929345"/>
                  </a:lnTo>
                  <a:lnTo>
                    <a:pt x="330200" y="1937931"/>
                  </a:lnTo>
                  <a:lnTo>
                    <a:pt x="381000" y="1940877"/>
                  </a:lnTo>
                  <a:lnTo>
                    <a:pt x="419100" y="1937931"/>
                  </a:lnTo>
                  <a:lnTo>
                    <a:pt x="469900" y="1929345"/>
                  </a:lnTo>
                  <a:lnTo>
                    <a:pt x="508000" y="1915464"/>
                  </a:lnTo>
                  <a:lnTo>
                    <a:pt x="558800" y="1896630"/>
                  </a:lnTo>
                  <a:lnTo>
                    <a:pt x="596900" y="1873173"/>
                  </a:lnTo>
                  <a:lnTo>
                    <a:pt x="635000" y="1845462"/>
                  </a:lnTo>
                  <a:lnTo>
                    <a:pt x="660400" y="1813826"/>
                  </a:lnTo>
                  <a:lnTo>
                    <a:pt x="685800" y="1778635"/>
                  </a:lnTo>
                  <a:lnTo>
                    <a:pt x="698500" y="1759419"/>
                  </a:lnTo>
                  <a:lnTo>
                    <a:pt x="711200" y="1740204"/>
                  </a:lnTo>
                  <a:lnTo>
                    <a:pt x="736600" y="1698891"/>
                  </a:lnTo>
                  <a:lnTo>
                    <a:pt x="749300" y="1655051"/>
                  </a:lnTo>
                  <a:lnTo>
                    <a:pt x="762000" y="1609013"/>
                  </a:lnTo>
                  <a:lnTo>
                    <a:pt x="762000" y="1561134"/>
                  </a:lnTo>
                  <a:lnTo>
                    <a:pt x="749300" y="1505102"/>
                  </a:lnTo>
                  <a:lnTo>
                    <a:pt x="749300" y="1451432"/>
                  </a:lnTo>
                  <a:lnTo>
                    <a:pt x="723900" y="1400937"/>
                  </a:lnTo>
                  <a:lnTo>
                    <a:pt x="698500" y="1354391"/>
                  </a:lnTo>
                  <a:lnTo>
                    <a:pt x="762000" y="1282661"/>
                  </a:lnTo>
                  <a:lnTo>
                    <a:pt x="800100" y="1239621"/>
                  </a:lnTo>
                  <a:lnTo>
                    <a:pt x="889000" y="1139202"/>
                  </a:lnTo>
                  <a:lnTo>
                    <a:pt x="901700" y="1144435"/>
                  </a:lnTo>
                  <a:lnTo>
                    <a:pt x="927100" y="1154899"/>
                  </a:lnTo>
                  <a:lnTo>
                    <a:pt x="965200" y="1163472"/>
                  </a:lnTo>
                  <a:lnTo>
                    <a:pt x="1003300" y="1164132"/>
                  </a:lnTo>
                  <a:lnTo>
                    <a:pt x="1041400" y="1156081"/>
                  </a:lnTo>
                  <a:lnTo>
                    <a:pt x="1066800" y="1191793"/>
                  </a:lnTo>
                  <a:lnTo>
                    <a:pt x="1104900" y="1222044"/>
                  </a:lnTo>
                  <a:lnTo>
                    <a:pt x="1143000" y="1245400"/>
                  </a:lnTo>
                  <a:lnTo>
                    <a:pt x="1193800" y="1260449"/>
                  </a:lnTo>
                  <a:lnTo>
                    <a:pt x="1231900" y="1265783"/>
                  </a:lnTo>
                  <a:lnTo>
                    <a:pt x="1282700" y="1265783"/>
                  </a:lnTo>
                  <a:lnTo>
                    <a:pt x="1333500" y="1260856"/>
                  </a:lnTo>
                  <a:lnTo>
                    <a:pt x="1371600" y="1246619"/>
                  </a:lnTo>
                  <a:lnTo>
                    <a:pt x="1422400" y="1223860"/>
                  </a:lnTo>
                  <a:lnTo>
                    <a:pt x="1447800" y="1193419"/>
                  </a:lnTo>
                  <a:lnTo>
                    <a:pt x="1473200" y="1156081"/>
                  </a:lnTo>
                  <a:lnTo>
                    <a:pt x="1524000" y="1162088"/>
                  </a:lnTo>
                  <a:lnTo>
                    <a:pt x="1562100" y="1159598"/>
                  </a:lnTo>
                  <a:lnTo>
                    <a:pt x="1612900" y="1148181"/>
                  </a:lnTo>
                  <a:lnTo>
                    <a:pt x="1625600" y="1141272"/>
                  </a:lnTo>
                  <a:lnTo>
                    <a:pt x="1651000" y="1127455"/>
                  </a:lnTo>
                  <a:lnTo>
                    <a:pt x="1689100" y="1097013"/>
                  </a:lnTo>
                  <a:lnTo>
                    <a:pt x="1727200" y="1063256"/>
                  </a:lnTo>
                  <a:lnTo>
                    <a:pt x="1739900" y="1046314"/>
                  </a:lnTo>
                  <a:lnTo>
                    <a:pt x="1752600" y="1029373"/>
                  </a:lnTo>
                  <a:lnTo>
                    <a:pt x="1778000" y="991527"/>
                  </a:lnTo>
                  <a:lnTo>
                    <a:pt x="1790700" y="950531"/>
                  </a:lnTo>
                  <a:lnTo>
                    <a:pt x="1803400" y="907148"/>
                  </a:lnTo>
                  <a:lnTo>
                    <a:pt x="1790700" y="893826"/>
                  </a:lnTo>
                  <a:lnTo>
                    <a:pt x="1790700" y="852297"/>
                  </a:lnTo>
                  <a:lnTo>
                    <a:pt x="1828800" y="823607"/>
                  </a:lnTo>
                  <a:lnTo>
                    <a:pt x="1854200" y="788835"/>
                  </a:lnTo>
                  <a:lnTo>
                    <a:pt x="1879600" y="749007"/>
                  </a:lnTo>
                  <a:lnTo>
                    <a:pt x="1892300" y="705129"/>
                  </a:lnTo>
                  <a:lnTo>
                    <a:pt x="1892300" y="5606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1639" y="5725046"/>
              <a:ext cx="168851" cy="16877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7214" y="4881189"/>
              <a:ext cx="168851" cy="16877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547378" y="2391815"/>
              <a:ext cx="3714750" cy="5401310"/>
            </a:xfrm>
            <a:custGeom>
              <a:avLst/>
              <a:gdLst/>
              <a:ahLst/>
              <a:cxnLst/>
              <a:rect l="l" t="t" r="r" b="b"/>
              <a:pathLst>
                <a:path w="3714750" h="5401309">
                  <a:moveTo>
                    <a:pt x="168846" y="4809985"/>
                  </a:moveTo>
                  <a:lnTo>
                    <a:pt x="162191" y="4777219"/>
                  </a:lnTo>
                  <a:lnTo>
                    <a:pt x="144043" y="4750384"/>
                  </a:lnTo>
                  <a:lnTo>
                    <a:pt x="117208" y="4732261"/>
                  </a:lnTo>
                  <a:lnTo>
                    <a:pt x="84416" y="4725606"/>
                  </a:lnTo>
                  <a:lnTo>
                    <a:pt x="51638" y="4732261"/>
                  </a:lnTo>
                  <a:lnTo>
                    <a:pt x="24790" y="4750384"/>
                  </a:lnTo>
                  <a:lnTo>
                    <a:pt x="6654" y="4777219"/>
                  </a:lnTo>
                  <a:lnTo>
                    <a:pt x="0" y="4809985"/>
                  </a:lnTo>
                  <a:lnTo>
                    <a:pt x="0" y="5316296"/>
                  </a:lnTo>
                  <a:lnTo>
                    <a:pt x="6654" y="5349062"/>
                  </a:lnTo>
                  <a:lnTo>
                    <a:pt x="24790" y="5375897"/>
                  </a:lnTo>
                  <a:lnTo>
                    <a:pt x="51638" y="5394033"/>
                  </a:lnTo>
                  <a:lnTo>
                    <a:pt x="84416" y="5400687"/>
                  </a:lnTo>
                  <a:lnTo>
                    <a:pt x="117208" y="5394033"/>
                  </a:lnTo>
                  <a:lnTo>
                    <a:pt x="144043" y="5375897"/>
                  </a:lnTo>
                  <a:lnTo>
                    <a:pt x="162191" y="5349062"/>
                  </a:lnTo>
                  <a:lnTo>
                    <a:pt x="168846" y="5316296"/>
                  </a:lnTo>
                  <a:lnTo>
                    <a:pt x="168846" y="4809985"/>
                  </a:lnTo>
                  <a:close/>
                </a:path>
                <a:path w="3714750" h="5401309">
                  <a:moveTo>
                    <a:pt x="168846" y="84391"/>
                  </a:moveTo>
                  <a:lnTo>
                    <a:pt x="162191" y="51625"/>
                  </a:lnTo>
                  <a:lnTo>
                    <a:pt x="144043" y="24790"/>
                  </a:lnTo>
                  <a:lnTo>
                    <a:pt x="117208" y="6654"/>
                  </a:lnTo>
                  <a:lnTo>
                    <a:pt x="84416" y="0"/>
                  </a:lnTo>
                  <a:lnTo>
                    <a:pt x="51638" y="6654"/>
                  </a:lnTo>
                  <a:lnTo>
                    <a:pt x="24790" y="24790"/>
                  </a:lnTo>
                  <a:lnTo>
                    <a:pt x="6654" y="51625"/>
                  </a:lnTo>
                  <a:lnTo>
                    <a:pt x="0" y="84391"/>
                  </a:lnTo>
                  <a:lnTo>
                    <a:pt x="0" y="1856486"/>
                  </a:lnTo>
                  <a:lnTo>
                    <a:pt x="6654" y="1889252"/>
                  </a:lnTo>
                  <a:lnTo>
                    <a:pt x="24790" y="1916087"/>
                  </a:lnTo>
                  <a:lnTo>
                    <a:pt x="51638" y="1934210"/>
                  </a:lnTo>
                  <a:lnTo>
                    <a:pt x="84416" y="1940877"/>
                  </a:lnTo>
                  <a:lnTo>
                    <a:pt x="117208" y="1934210"/>
                  </a:lnTo>
                  <a:lnTo>
                    <a:pt x="144043" y="1916087"/>
                  </a:lnTo>
                  <a:lnTo>
                    <a:pt x="162191" y="1889252"/>
                  </a:lnTo>
                  <a:lnTo>
                    <a:pt x="168846" y="1856486"/>
                  </a:lnTo>
                  <a:lnTo>
                    <a:pt x="168846" y="84391"/>
                  </a:lnTo>
                  <a:close/>
                </a:path>
                <a:path w="3714750" h="5401309">
                  <a:moveTo>
                    <a:pt x="506552" y="84391"/>
                  </a:moveTo>
                  <a:lnTo>
                    <a:pt x="499884" y="51625"/>
                  </a:lnTo>
                  <a:lnTo>
                    <a:pt x="481749" y="24790"/>
                  </a:lnTo>
                  <a:lnTo>
                    <a:pt x="454901" y="6654"/>
                  </a:lnTo>
                  <a:lnTo>
                    <a:pt x="422122" y="0"/>
                  </a:lnTo>
                  <a:lnTo>
                    <a:pt x="389343" y="6654"/>
                  </a:lnTo>
                  <a:lnTo>
                    <a:pt x="362496" y="24790"/>
                  </a:lnTo>
                  <a:lnTo>
                    <a:pt x="344360" y="51625"/>
                  </a:lnTo>
                  <a:lnTo>
                    <a:pt x="337705" y="84391"/>
                  </a:lnTo>
                  <a:lnTo>
                    <a:pt x="337705" y="434594"/>
                  </a:lnTo>
                  <a:lnTo>
                    <a:pt x="344360" y="467347"/>
                  </a:lnTo>
                  <a:lnTo>
                    <a:pt x="362496" y="494182"/>
                  </a:lnTo>
                  <a:lnTo>
                    <a:pt x="389343" y="512318"/>
                  </a:lnTo>
                  <a:lnTo>
                    <a:pt x="422122" y="518972"/>
                  </a:lnTo>
                  <a:lnTo>
                    <a:pt x="454901" y="512318"/>
                  </a:lnTo>
                  <a:lnTo>
                    <a:pt x="481749" y="494182"/>
                  </a:lnTo>
                  <a:lnTo>
                    <a:pt x="499884" y="467347"/>
                  </a:lnTo>
                  <a:lnTo>
                    <a:pt x="506552" y="434594"/>
                  </a:lnTo>
                  <a:lnTo>
                    <a:pt x="506552" y="84391"/>
                  </a:lnTo>
                  <a:close/>
                </a:path>
                <a:path w="3714750" h="5401309">
                  <a:moveTo>
                    <a:pt x="3714737" y="2148675"/>
                  </a:moveTo>
                  <a:lnTo>
                    <a:pt x="3702037" y="2105926"/>
                  </a:lnTo>
                  <a:lnTo>
                    <a:pt x="3689337" y="2066518"/>
                  </a:lnTo>
                  <a:lnTo>
                    <a:pt x="3663937" y="2031161"/>
                  </a:lnTo>
                  <a:lnTo>
                    <a:pt x="3625837" y="2000605"/>
                  </a:lnTo>
                  <a:lnTo>
                    <a:pt x="3600437" y="1975561"/>
                  </a:lnTo>
                  <a:lnTo>
                    <a:pt x="3549637" y="1956777"/>
                  </a:lnTo>
                  <a:lnTo>
                    <a:pt x="3549637" y="2161260"/>
                  </a:lnTo>
                  <a:lnTo>
                    <a:pt x="3549637" y="3492576"/>
                  </a:lnTo>
                  <a:lnTo>
                    <a:pt x="3524237" y="3519411"/>
                  </a:lnTo>
                  <a:lnTo>
                    <a:pt x="3498837" y="3537547"/>
                  </a:lnTo>
                  <a:lnTo>
                    <a:pt x="3473437" y="3544201"/>
                  </a:lnTo>
                  <a:lnTo>
                    <a:pt x="3219437" y="3544201"/>
                  </a:lnTo>
                  <a:lnTo>
                    <a:pt x="3219437" y="2109647"/>
                  </a:lnTo>
                  <a:lnTo>
                    <a:pt x="3473437" y="2109647"/>
                  </a:lnTo>
                  <a:lnTo>
                    <a:pt x="3498837" y="2116302"/>
                  </a:lnTo>
                  <a:lnTo>
                    <a:pt x="3524237" y="2134438"/>
                  </a:lnTo>
                  <a:lnTo>
                    <a:pt x="3549637" y="2161260"/>
                  </a:lnTo>
                  <a:lnTo>
                    <a:pt x="3549637" y="1956777"/>
                  </a:lnTo>
                  <a:lnTo>
                    <a:pt x="3511537" y="1944966"/>
                  </a:lnTo>
                  <a:lnTo>
                    <a:pt x="3473437" y="1940877"/>
                  </a:lnTo>
                  <a:lnTo>
                    <a:pt x="3130537" y="1940877"/>
                  </a:lnTo>
                  <a:lnTo>
                    <a:pt x="3092437" y="1947532"/>
                  </a:lnTo>
                  <a:lnTo>
                    <a:pt x="3067037" y="1965655"/>
                  </a:lnTo>
                  <a:lnTo>
                    <a:pt x="3054337" y="1992490"/>
                  </a:lnTo>
                  <a:lnTo>
                    <a:pt x="3041637" y="2025256"/>
                  </a:lnTo>
                  <a:lnTo>
                    <a:pt x="3041637" y="2320607"/>
                  </a:lnTo>
                  <a:lnTo>
                    <a:pt x="3041637" y="2489377"/>
                  </a:lnTo>
                  <a:lnTo>
                    <a:pt x="3041637" y="3164471"/>
                  </a:lnTo>
                  <a:lnTo>
                    <a:pt x="2876537" y="3164471"/>
                  </a:lnTo>
                  <a:lnTo>
                    <a:pt x="2876537" y="2489377"/>
                  </a:lnTo>
                  <a:lnTo>
                    <a:pt x="3041637" y="2489377"/>
                  </a:lnTo>
                  <a:lnTo>
                    <a:pt x="3041637" y="2320607"/>
                  </a:lnTo>
                  <a:lnTo>
                    <a:pt x="2876537" y="2320607"/>
                  </a:lnTo>
                  <a:lnTo>
                    <a:pt x="2876537" y="1938108"/>
                  </a:lnTo>
                  <a:lnTo>
                    <a:pt x="2851137" y="1887080"/>
                  </a:lnTo>
                  <a:lnTo>
                    <a:pt x="2825737" y="1840801"/>
                  </a:lnTo>
                  <a:lnTo>
                    <a:pt x="2787637" y="1801634"/>
                  </a:lnTo>
                  <a:lnTo>
                    <a:pt x="2711437" y="1737880"/>
                  </a:lnTo>
                  <a:lnTo>
                    <a:pt x="2711437" y="1973313"/>
                  </a:lnTo>
                  <a:lnTo>
                    <a:pt x="2711437" y="3767759"/>
                  </a:lnTo>
                  <a:lnTo>
                    <a:pt x="2698737" y="3779951"/>
                  </a:lnTo>
                  <a:lnTo>
                    <a:pt x="2698737" y="3801580"/>
                  </a:lnTo>
                  <a:lnTo>
                    <a:pt x="2317737" y="4350080"/>
                  </a:lnTo>
                  <a:lnTo>
                    <a:pt x="2305037" y="4366692"/>
                  </a:lnTo>
                  <a:lnTo>
                    <a:pt x="2292337" y="4378566"/>
                  </a:lnTo>
                  <a:lnTo>
                    <a:pt x="2279637" y="4385691"/>
                  </a:lnTo>
                  <a:lnTo>
                    <a:pt x="2254237" y="4388053"/>
                  </a:lnTo>
                  <a:lnTo>
                    <a:pt x="1949437" y="4388053"/>
                  </a:lnTo>
                  <a:lnTo>
                    <a:pt x="1949437" y="4556823"/>
                  </a:lnTo>
                  <a:lnTo>
                    <a:pt x="1949437" y="4809985"/>
                  </a:lnTo>
                  <a:lnTo>
                    <a:pt x="1530337" y="4809985"/>
                  </a:lnTo>
                  <a:lnTo>
                    <a:pt x="1530337" y="4556823"/>
                  </a:lnTo>
                  <a:lnTo>
                    <a:pt x="1949437" y="4556823"/>
                  </a:lnTo>
                  <a:lnTo>
                    <a:pt x="1949437" y="4388053"/>
                  </a:lnTo>
                  <a:lnTo>
                    <a:pt x="260337" y="4388053"/>
                  </a:lnTo>
                  <a:lnTo>
                    <a:pt x="222237" y="4381398"/>
                  </a:lnTo>
                  <a:lnTo>
                    <a:pt x="196837" y="4363275"/>
                  </a:lnTo>
                  <a:lnTo>
                    <a:pt x="184137" y="4336440"/>
                  </a:lnTo>
                  <a:lnTo>
                    <a:pt x="171437" y="4303674"/>
                  </a:lnTo>
                  <a:lnTo>
                    <a:pt x="171437" y="2481008"/>
                  </a:lnTo>
                  <a:lnTo>
                    <a:pt x="184137" y="2468816"/>
                  </a:lnTo>
                  <a:lnTo>
                    <a:pt x="184137" y="2447188"/>
                  </a:lnTo>
                  <a:lnTo>
                    <a:pt x="755637" y="1738350"/>
                  </a:lnTo>
                  <a:lnTo>
                    <a:pt x="755637" y="1714614"/>
                  </a:lnTo>
                  <a:lnTo>
                    <a:pt x="768337" y="1700961"/>
                  </a:lnTo>
                  <a:lnTo>
                    <a:pt x="768337" y="1273695"/>
                  </a:lnTo>
                  <a:lnTo>
                    <a:pt x="781037" y="1253464"/>
                  </a:lnTo>
                  <a:lnTo>
                    <a:pt x="781037" y="1244688"/>
                  </a:lnTo>
                  <a:lnTo>
                    <a:pt x="1098537" y="1004189"/>
                  </a:lnTo>
                  <a:lnTo>
                    <a:pt x="1098537" y="1518945"/>
                  </a:lnTo>
                  <a:lnTo>
                    <a:pt x="1111237" y="1551711"/>
                  </a:lnTo>
                  <a:lnTo>
                    <a:pt x="1123937" y="1578546"/>
                  </a:lnTo>
                  <a:lnTo>
                    <a:pt x="1149337" y="1596669"/>
                  </a:lnTo>
                  <a:lnTo>
                    <a:pt x="1187437" y="1603324"/>
                  </a:lnTo>
                  <a:lnTo>
                    <a:pt x="1225537" y="1596669"/>
                  </a:lnTo>
                  <a:lnTo>
                    <a:pt x="1250937" y="1578546"/>
                  </a:lnTo>
                  <a:lnTo>
                    <a:pt x="1263637" y="1551711"/>
                  </a:lnTo>
                  <a:lnTo>
                    <a:pt x="1276337" y="1518945"/>
                  </a:lnTo>
                  <a:lnTo>
                    <a:pt x="1276337" y="928243"/>
                  </a:lnTo>
                  <a:lnTo>
                    <a:pt x="1657337" y="928243"/>
                  </a:lnTo>
                  <a:lnTo>
                    <a:pt x="1822437" y="928243"/>
                  </a:lnTo>
                  <a:lnTo>
                    <a:pt x="2203437" y="928243"/>
                  </a:lnTo>
                  <a:lnTo>
                    <a:pt x="2228837" y="934897"/>
                  </a:lnTo>
                  <a:lnTo>
                    <a:pt x="2254237" y="953033"/>
                  </a:lnTo>
                  <a:lnTo>
                    <a:pt x="2279637" y="979868"/>
                  </a:lnTo>
                  <a:lnTo>
                    <a:pt x="2279637" y="1476756"/>
                  </a:lnTo>
                  <a:lnTo>
                    <a:pt x="2038337" y="1476756"/>
                  </a:lnTo>
                  <a:lnTo>
                    <a:pt x="2000237" y="1483410"/>
                  </a:lnTo>
                  <a:lnTo>
                    <a:pt x="1974837" y="1501533"/>
                  </a:lnTo>
                  <a:lnTo>
                    <a:pt x="1949437" y="1528368"/>
                  </a:lnTo>
                  <a:lnTo>
                    <a:pt x="1949437" y="1593900"/>
                  </a:lnTo>
                  <a:lnTo>
                    <a:pt x="1974837" y="1620735"/>
                  </a:lnTo>
                  <a:lnTo>
                    <a:pt x="2000237" y="1638858"/>
                  </a:lnTo>
                  <a:lnTo>
                    <a:pt x="2038337" y="1645526"/>
                  </a:lnTo>
                  <a:lnTo>
                    <a:pt x="2279637" y="1645526"/>
                  </a:lnTo>
                  <a:lnTo>
                    <a:pt x="2343137" y="1645526"/>
                  </a:lnTo>
                  <a:lnTo>
                    <a:pt x="2673337" y="1928215"/>
                  </a:lnTo>
                  <a:lnTo>
                    <a:pt x="2686037" y="1941664"/>
                  </a:lnTo>
                  <a:lnTo>
                    <a:pt x="2698737" y="1956689"/>
                  </a:lnTo>
                  <a:lnTo>
                    <a:pt x="2711437" y="1973313"/>
                  </a:lnTo>
                  <a:lnTo>
                    <a:pt x="2711437" y="1737880"/>
                  </a:lnTo>
                  <a:lnTo>
                    <a:pt x="2444737" y="1514729"/>
                  </a:lnTo>
                  <a:lnTo>
                    <a:pt x="2444737" y="967282"/>
                  </a:lnTo>
                  <a:lnTo>
                    <a:pt x="2432037" y="924534"/>
                  </a:lnTo>
                  <a:lnTo>
                    <a:pt x="2419337" y="885113"/>
                  </a:lnTo>
                  <a:lnTo>
                    <a:pt x="2393937" y="849757"/>
                  </a:lnTo>
                  <a:lnTo>
                    <a:pt x="2355837" y="819200"/>
                  </a:lnTo>
                  <a:lnTo>
                    <a:pt x="2330437" y="794169"/>
                  </a:lnTo>
                  <a:lnTo>
                    <a:pt x="2279637" y="775373"/>
                  </a:lnTo>
                  <a:lnTo>
                    <a:pt x="2241537" y="763574"/>
                  </a:lnTo>
                  <a:lnTo>
                    <a:pt x="2203437" y="759472"/>
                  </a:lnTo>
                  <a:lnTo>
                    <a:pt x="1822437" y="759472"/>
                  </a:lnTo>
                  <a:lnTo>
                    <a:pt x="1822437" y="506310"/>
                  </a:lnTo>
                  <a:lnTo>
                    <a:pt x="2038337" y="506310"/>
                  </a:lnTo>
                  <a:lnTo>
                    <a:pt x="2114537" y="506310"/>
                  </a:lnTo>
                  <a:lnTo>
                    <a:pt x="2152637" y="499656"/>
                  </a:lnTo>
                  <a:lnTo>
                    <a:pt x="2178037" y="481533"/>
                  </a:lnTo>
                  <a:lnTo>
                    <a:pt x="2190737" y="454698"/>
                  </a:lnTo>
                  <a:lnTo>
                    <a:pt x="2203437" y="421932"/>
                  </a:lnTo>
                  <a:lnTo>
                    <a:pt x="2203437" y="207810"/>
                  </a:lnTo>
                  <a:lnTo>
                    <a:pt x="2190737" y="165061"/>
                  </a:lnTo>
                  <a:lnTo>
                    <a:pt x="2165337" y="125641"/>
                  </a:lnTo>
                  <a:lnTo>
                    <a:pt x="2139937" y="90284"/>
                  </a:lnTo>
                  <a:lnTo>
                    <a:pt x="2114537" y="59728"/>
                  </a:lnTo>
                  <a:lnTo>
                    <a:pt x="2076437" y="34696"/>
                  </a:lnTo>
                  <a:lnTo>
                    <a:pt x="2038337" y="15900"/>
                  </a:lnTo>
                  <a:lnTo>
                    <a:pt x="2038337" y="253161"/>
                  </a:lnTo>
                  <a:lnTo>
                    <a:pt x="2038337" y="337540"/>
                  </a:lnTo>
                  <a:lnTo>
                    <a:pt x="1441437" y="337540"/>
                  </a:lnTo>
                  <a:lnTo>
                    <a:pt x="1441437" y="253161"/>
                  </a:lnTo>
                  <a:lnTo>
                    <a:pt x="1454137" y="220395"/>
                  </a:lnTo>
                  <a:lnTo>
                    <a:pt x="1466837" y="193560"/>
                  </a:lnTo>
                  <a:lnTo>
                    <a:pt x="1492237" y="175425"/>
                  </a:lnTo>
                  <a:lnTo>
                    <a:pt x="1530337" y="168770"/>
                  </a:lnTo>
                  <a:lnTo>
                    <a:pt x="1949437" y="168770"/>
                  </a:lnTo>
                  <a:lnTo>
                    <a:pt x="1974837" y="175425"/>
                  </a:lnTo>
                  <a:lnTo>
                    <a:pt x="2012937" y="193560"/>
                  </a:lnTo>
                  <a:lnTo>
                    <a:pt x="2025637" y="220395"/>
                  </a:lnTo>
                  <a:lnTo>
                    <a:pt x="2038337" y="253161"/>
                  </a:lnTo>
                  <a:lnTo>
                    <a:pt x="2038337" y="15900"/>
                  </a:lnTo>
                  <a:lnTo>
                    <a:pt x="1987537" y="4102"/>
                  </a:lnTo>
                  <a:lnTo>
                    <a:pt x="1949437" y="0"/>
                  </a:lnTo>
                  <a:lnTo>
                    <a:pt x="1530337" y="0"/>
                  </a:lnTo>
                  <a:lnTo>
                    <a:pt x="1479537" y="4102"/>
                  </a:lnTo>
                  <a:lnTo>
                    <a:pt x="1441437" y="15900"/>
                  </a:lnTo>
                  <a:lnTo>
                    <a:pt x="1403337" y="34696"/>
                  </a:lnTo>
                  <a:lnTo>
                    <a:pt x="1365237" y="59728"/>
                  </a:lnTo>
                  <a:lnTo>
                    <a:pt x="1327137" y="90284"/>
                  </a:lnTo>
                  <a:lnTo>
                    <a:pt x="1301737" y="125641"/>
                  </a:lnTo>
                  <a:lnTo>
                    <a:pt x="1289037" y="165061"/>
                  </a:lnTo>
                  <a:lnTo>
                    <a:pt x="1276337" y="207810"/>
                  </a:lnTo>
                  <a:lnTo>
                    <a:pt x="1276337" y="454698"/>
                  </a:lnTo>
                  <a:lnTo>
                    <a:pt x="1301737" y="481533"/>
                  </a:lnTo>
                  <a:lnTo>
                    <a:pt x="1327137" y="499656"/>
                  </a:lnTo>
                  <a:lnTo>
                    <a:pt x="1352537" y="506310"/>
                  </a:lnTo>
                  <a:lnTo>
                    <a:pt x="1441437" y="506310"/>
                  </a:lnTo>
                  <a:lnTo>
                    <a:pt x="1657337" y="506310"/>
                  </a:lnTo>
                  <a:lnTo>
                    <a:pt x="1657337" y="759472"/>
                  </a:lnTo>
                  <a:lnTo>
                    <a:pt x="1238237" y="759472"/>
                  </a:lnTo>
                  <a:lnTo>
                    <a:pt x="1187437" y="762635"/>
                  </a:lnTo>
                  <a:lnTo>
                    <a:pt x="1149337" y="772134"/>
                  </a:lnTo>
                  <a:lnTo>
                    <a:pt x="1111237" y="787958"/>
                  </a:lnTo>
                  <a:lnTo>
                    <a:pt x="1085837" y="810107"/>
                  </a:lnTo>
                  <a:lnTo>
                    <a:pt x="679437" y="1109675"/>
                  </a:lnTo>
                  <a:lnTo>
                    <a:pt x="654037" y="1139545"/>
                  </a:lnTo>
                  <a:lnTo>
                    <a:pt x="628637" y="1178534"/>
                  </a:lnTo>
                  <a:lnTo>
                    <a:pt x="615937" y="1226629"/>
                  </a:lnTo>
                  <a:lnTo>
                    <a:pt x="603237" y="1283843"/>
                  </a:lnTo>
                  <a:lnTo>
                    <a:pt x="603237" y="1658175"/>
                  </a:lnTo>
                  <a:lnTo>
                    <a:pt x="57137" y="2345918"/>
                  </a:lnTo>
                  <a:lnTo>
                    <a:pt x="31737" y="2379091"/>
                  </a:lnTo>
                  <a:lnTo>
                    <a:pt x="19037" y="2415019"/>
                  </a:lnTo>
                  <a:lnTo>
                    <a:pt x="6337" y="2453322"/>
                  </a:lnTo>
                  <a:lnTo>
                    <a:pt x="6337" y="4349026"/>
                  </a:lnTo>
                  <a:lnTo>
                    <a:pt x="19037" y="4391774"/>
                  </a:lnTo>
                  <a:lnTo>
                    <a:pt x="44437" y="4431182"/>
                  </a:lnTo>
                  <a:lnTo>
                    <a:pt x="69837" y="4466539"/>
                  </a:lnTo>
                  <a:lnTo>
                    <a:pt x="95237" y="4497095"/>
                  </a:lnTo>
                  <a:lnTo>
                    <a:pt x="133337" y="4522140"/>
                  </a:lnTo>
                  <a:lnTo>
                    <a:pt x="171437" y="4540923"/>
                  </a:lnTo>
                  <a:lnTo>
                    <a:pt x="209537" y="4552734"/>
                  </a:lnTo>
                  <a:lnTo>
                    <a:pt x="260337" y="4556823"/>
                  </a:lnTo>
                  <a:lnTo>
                    <a:pt x="1352537" y="4556823"/>
                  </a:lnTo>
                  <a:lnTo>
                    <a:pt x="1352537" y="4809985"/>
                  </a:lnTo>
                  <a:lnTo>
                    <a:pt x="603237" y="4809985"/>
                  </a:lnTo>
                  <a:lnTo>
                    <a:pt x="565137" y="4816640"/>
                  </a:lnTo>
                  <a:lnTo>
                    <a:pt x="539737" y="4834775"/>
                  </a:lnTo>
                  <a:lnTo>
                    <a:pt x="514337" y="4861611"/>
                  </a:lnTo>
                  <a:lnTo>
                    <a:pt x="514337" y="5192877"/>
                  </a:lnTo>
                  <a:lnTo>
                    <a:pt x="527037" y="5235626"/>
                  </a:lnTo>
                  <a:lnTo>
                    <a:pt x="552437" y="5275046"/>
                  </a:lnTo>
                  <a:lnTo>
                    <a:pt x="577837" y="5310403"/>
                  </a:lnTo>
                  <a:lnTo>
                    <a:pt x="603237" y="5340959"/>
                  </a:lnTo>
                  <a:lnTo>
                    <a:pt x="641337" y="5365991"/>
                  </a:lnTo>
                  <a:lnTo>
                    <a:pt x="679437" y="5384787"/>
                  </a:lnTo>
                  <a:lnTo>
                    <a:pt x="717537" y="5396585"/>
                  </a:lnTo>
                  <a:lnTo>
                    <a:pt x="768337" y="5400687"/>
                  </a:lnTo>
                  <a:lnTo>
                    <a:pt x="2114537" y="5400687"/>
                  </a:lnTo>
                  <a:lnTo>
                    <a:pt x="2165337" y="5396585"/>
                  </a:lnTo>
                  <a:lnTo>
                    <a:pt x="2203437" y="5384787"/>
                  </a:lnTo>
                  <a:lnTo>
                    <a:pt x="2241537" y="5365991"/>
                  </a:lnTo>
                  <a:lnTo>
                    <a:pt x="2279637" y="5340959"/>
                  </a:lnTo>
                  <a:lnTo>
                    <a:pt x="2305037" y="5310403"/>
                  </a:lnTo>
                  <a:lnTo>
                    <a:pt x="2330437" y="5275046"/>
                  </a:lnTo>
                  <a:lnTo>
                    <a:pt x="2355837" y="5235626"/>
                  </a:lnTo>
                  <a:lnTo>
                    <a:pt x="2368537" y="5192877"/>
                  </a:lnTo>
                  <a:lnTo>
                    <a:pt x="2368537" y="4861611"/>
                  </a:lnTo>
                  <a:lnTo>
                    <a:pt x="2343137" y="4834775"/>
                  </a:lnTo>
                  <a:lnTo>
                    <a:pt x="2317737" y="4816640"/>
                  </a:lnTo>
                  <a:lnTo>
                    <a:pt x="2279637" y="4809985"/>
                  </a:lnTo>
                  <a:lnTo>
                    <a:pt x="2203437" y="4809985"/>
                  </a:lnTo>
                  <a:lnTo>
                    <a:pt x="2203437" y="4978755"/>
                  </a:lnTo>
                  <a:lnTo>
                    <a:pt x="2203437" y="5147526"/>
                  </a:lnTo>
                  <a:lnTo>
                    <a:pt x="2190737" y="5180292"/>
                  </a:lnTo>
                  <a:lnTo>
                    <a:pt x="2178037" y="5207127"/>
                  </a:lnTo>
                  <a:lnTo>
                    <a:pt x="2152637" y="5225262"/>
                  </a:lnTo>
                  <a:lnTo>
                    <a:pt x="2114537" y="5231917"/>
                  </a:lnTo>
                  <a:lnTo>
                    <a:pt x="768337" y="5231917"/>
                  </a:lnTo>
                  <a:lnTo>
                    <a:pt x="730237" y="5225262"/>
                  </a:lnTo>
                  <a:lnTo>
                    <a:pt x="704837" y="5207127"/>
                  </a:lnTo>
                  <a:lnTo>
                    <a:pt x="692137" y="5180292"/>
                  </a:lnTo>
                  <a:lnTo>
                    <a:pt x="679437" y="5147526"/>
                  </a:lnTo>
                  <a:lnTo>
                    <a:pt x="679437" y="4978755"/>
                  </a:lnTo>
                  <a:lnTo>
                    <a:pt x="1352537" y="4978755"/>
                  </a:lnTo>
                  <a:lnTo>
                    <a:pt x="1530337" y="4978755"/>
                  </a:lnTo>
                  <a:lnTo>
                    <a:pt x="1949437" y="4978755"/>
                  </a:lnTo>
                  <a:lnTo>
                    <a:pt x="2114537" y="4978755"/>
                  </a:lnTo>
                  <a:lnTo>
                    <a:pt x="2203437" y="4978755"/>
                  </a:lnTo>
                  <a:lnTo>
                    <a:pt x="2203437" y="4809985"/>
                  </a:lnTo>
                  <a:lnTo>
                    <a:pt x="2114537" y="4809985"/>
                  </a:lnTo>
                  <a:lnTo>
                    <a:pt x="2114537" y="4556823"/>
                  </a:lnTo>
                  <a:lnTo>
                    <a:pt x="2254237" y="4556823"/>
                  </a:lnTo>
                  <a:lnTo>
                    <a:pt x="2305037" y="4551870"/>
                  </a:lnTo>
                  <a:lnTo>
                    <a:pt x="2343137" y="4537392"/>
                  </a:lnTo>
                  <a:lnTo>
                    <a:pt x="2393937" y="4513999"/>
                  </a:lnTo>
                  <a:lnTo>
                    <a:pt x="2432037" y="4482300"/>
                  </a:lnTo>
                  <a:lnTo>
                    <a:pt x="2457437" y="4442904"/>
                  </a:lnTo>
                  <a:lnTo>
                    <a:pt x="2711437" y="4077233"/>
                  </a:lnTo>
                  <a:lnTo>
                    <a:pt x="2838437" y="3894404"/>
                  </a:lnTo>
                  <a:lnTo>
                    <a:pt x="2851137" y="3861968"/>
                  </a:lnTo>
                  <a:lnTo>
                    <a:pt x="2863837" y="3827945"/>
                  </a:lnTo>
                  <a:lnTo>
                    <a:pt x="2876537" y="3792347"/>
                  </a:lnTo>
                  <a:lnTo>
                    <a:pt x="2876537" y="3333242"/>
                  </a:lnTo>
                  <a:lnTo>
                    <a:pt x="3041637" y="3333242"/>
                  </a:lnTo>
                  <a:lnTo>
                    <a:pt x="3041637" y="3628580"/>
                  </a:lnTo>
                  <a:lnTo>
                    <a:pt x="3054337" y="3661346"/>
                  </a:lnTo>
                  <a:lnTo>
                    <a:pt x="3067037" y="3688181"/>
                  </a:lnTo>
                  <a:lnTo>
                    <a:pt x="3092437" y="3706317"/>
                  </a:lnTo>
                  <a:lnTo>
                    <a:pt x="3130537" y="3712972"/>
                  </a:lnTo>
                  <a:lnTo>
                    <a:pt x="3219437" y="3712972"/>
                  </a:lnTo>
                  <a:lnTo>
                    <a:pt x="3473437" y="3712972"/>
                  </a:lnTo>
                  <a:lnTo>
                    <a:pt x="3511537" y="3708870"/>
                  </a:lnTo>
                  <a:lnTo>
                    <a:pt x="3549637" y="3697071"/>
                  </a:lnTo>
                  <a:lnTo>
                    <a:pt x="3600437" y="3678275"/>
                  </a:lnTo>
                  <a:lnTo>
                    <a:pt x="3625837" y="3653244"/>
                  </a:lnTo>
                  <a:lnTo>
                    <a:pt x="3663937" y="3622687"/>
                  </a:lnTo>
                  <a:lnTo>
                    <a:pt x="3689337" y="3587331"/>
                  </a:lnTo>
                  <a:lnTo>
                    <a:pt x="3702037" y="3547922"/>
                  </a:lnTo>
                  <a:lnTo>
                    <a:pt x="3714737" y="3505174"/>
                  </a:lnTo>
                  <a:lnTo>
                    <a:pt x="3714737" y="2148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8275899" y="109421"/>
            <a:ext cx="9438640" cy="10177780"/>
            <a:chOff x="8275899" y="109421"/>
            <a:chExt cx="9438640" cy="1017778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99" y="109421"/>
              <a:ext cx="7783339" cy="1017757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9197" y="6037539"/>
              <a:ext cx="3505199" cy="351470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50282" y="1892581"/>
            <a:ext cx="1608455" cy="72605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6175"/>
              </a:lnSpc>
            </a:pPr>
            <a:r>
              <a:rPr dirty="0" sz="5200" spc="-225" b="1">
                <a:solidFill>
                  <a:srgbClr val="FFFFFF"/>
                </a:solidFill>
                <a:latin typeface="Verdana"/>
                <a:cs typeface="Verdana"/>
              </a:rPr>
              <a:t>COMERCIALIZACIÓN</a:t>
            </a:r>
            <a:endParaRPr sz="52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260"/>
              </a:spcBef>
            </a:pPr>
            <a:r>
              <a:rPr dirty="0" sz="3300" spc="-10" b="1">
                <a:solidFill>
                  <a:srgbClr val="FFFFFF"/>
                </a:solidFill>
                <a:latin typeface="Verdana"/>
                <a:cs typeface="Verdana"/>
              </a:rPr>
              <a:t>MOTORREDUCTORES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908549"/>
              <a:ext cx="18288000" cy="2466975"/>
            </a:xfrm>
            <a:custGeom>
              <a:avLst/>
              <a:gdLst/>
              <a:ahLst/>
              <a:cxnLst/>
              <a:rect l="l" t="t" r="r" b="b"/>
              <a:pathLst>
                <a:path w="18288000" h="2466975">
                  <a:moveTo>
                    <a:pt x="18288000" y="2466975"/>
                  </a:moveTo>
                  <a:lnTo>
                    <a:pt x="0" y="2466975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2466975"/>
                  </a:lnTo>
                  <a:close/>
                </a:path>
              </a:pathLst>
            </a:custGeom>
            <a:solidFill>
              <a:srgbClr val="042549">
                <a:alpha val="41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750" spc="275"/>
              <a:t>NUESTROS</a:t>
            </a:r>
            <a:r>
              <a:rPr dirty="0" sz="8750" spc="-10"/>
              <a:t> </a:t>
            </a:r>
            <a:r>
              <a:rPr dirty="0" sz="8750" spc="475"/>
              <a:t>TRABAJOS</a:t>
            </a:r>
            <a:endParaRPr sz="8750"/>
          </a:p>
        </p:txBody>
      </p:sp>
      <p:sp>
        <p:nvSpPr>
          <p:cNvPr id="6" name="object 6" descr=""/>
          <p:cNvSpPr txBox="1"/>
          <p:nvPr/>
        </p:nvSpPr>
        <p:spPr>
          <a:xfrm>
            <a:off x="5256103" y="5438567"/>
            <a:ext cx="78155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95">
                <a:solidFill>
                  <a:srgbClr val="FFFFFF"/>
                </a:solidFill>
                <a:latin typeface="Verdana"/>
                <a:cs typeface="Verdana"/>
              </a:rPr>
              <a:t>TODO</a:t>
            </a:r>
            <a:r>
              <a:rPr dirty="0" sz="340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Verdana"/>
                <a:cs typeface="Verdana"/>
              </a:rPr>
              <a:t>TIPO</a:t>
            </a:r>
            <a:r>
              <a:rPr dirty="0" sz="340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400" spc="-300">
                <a:solidFill>
                  <a:srgbClr val="FFFFFF"/>
                </a:solidFill>
                <a:latin typeface="Verdana"/>
                <a:cs typeface="Verdana"/>
              </a:rPr>
              <a:t> DISEÑO 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40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Verdana"/>
                <a:cs typeface="Verdana"/>
              </a:rPr>
              <a:t>MAQUINADOS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126632" y="5167312"/>
            <a:ext cx="14030960" cy="0"/>
          </a:xfrm>
          <a:custGeom>
            <a:avLst/>
            <a:gdLst/>
            <a:ahLst/>
            <a:cxnLst/>
            <a:rect l="l" t="t" r="r" b="b"/>
            <a:pathLst>
              <a:path w="14030960" h="0">
                <a:moveTo>
                  <a:pt x="0" y="0"/>
                </a:moveTo>
                <a:lnTo>
                  <a:pt x="14030395" y="0"/>
                </a:lnTo>
              </a:path>
            </a:pathLst>
          </a:custGeom>
          <a:ln w="476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10649" cy="65531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49825"/>
            <a:ext cx="4733940" cy="353379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84172" y="6749825"/>
            <a:ext cx="4105290" cy="353379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60121" y="3708409"/>
            <a:ext cx="4827879" cy="657858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60119" y="0"/>
            <a:ext cx="4827879" cy="35242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87281" y="0"/>
            <a:ext cx="4105259" cy="65531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08224" y="6749825"/>
            <a:ext cx="4105259" cy="353379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0" y="3908549"/>
            <a:ext cx="18288000" cy="2466975"/>
          </a:xfrm>
          <a:custGeom>
            <a:avLst/>
            <a:gdLst/>
            <a:ahLst/>
            <a:cxnLst/>
            <a:rect l="l" t="t" r="r" b="b"/>
            <a:pathLst>
              <a:path w="18288000" h="2466975">
                <a:moveTo>
                  <a:pt x="18288000" y="2466975"/>
                </a:moveTo>
                <a:lnTo>
                  <a:pt x="0" y="2466975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2466975"/>
                </a:lnTo>
                <a:close/>
              </a:path>
            </a:pathLst>
          </a:custGeom>
          <a:solidFill>
            <a:srgbClr val="042549">
              <a:alpha val="4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750" spc="275"/>
              <a:t>NUESTROS</a:t>
            </a:r>
            <a:r>
              <a:rPr dirty="0" sz="8750" spc="-10"/>
              <a:t> </a:t>
            </a:r>
            <a:r>
              <a:rPr dirty="0" sz="8750" spc="475"/>
              <a:t>TRABAJOS</a:t>
            </a:r>
            <a:endParaRPr sz="8750"/>
          </a:p>
        </p:txBody>
      </p:sp>
      <p:sp>
        <p:nvSpPr>
          <p:cNvPr id="11" name="object 11" descr=""/>
          <p:cNvSpPr/>
          <p:nvPr/>
        </p:nvSpPr>
        <p:spPr>
          <a:xfrm>
            <a:off x="2126632" y="5167312"/>
            <a:ext cx="14030960" cy="0"/>
          </a:xfrm>
          <a:custGeom>
            <a:avLst/>
            <a:gdLst/>
            <a:ahLst/>
            <a:cxnLst/>
            <a:rect l="l" t="t" r="r" b="b"/>
            <a:pathLst>
              <a:path w="14030960" h="0">
                <a:moveTo>
                  <a:pt x="0" y="0"/>
                </a:moveTo>
                <a:lnTo>
                  <a:pt x="14030395" y="0"/>
                </a:lnTo>
              </a:path>
            </a:pathLst>
          </a:custGeom>
          <a:ln w="476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337180" y="5438567"/>
            <a:ext cx="1587754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80">
                <a:solidFill>
                  <a:srgbClr val="FFFFFF"/>
                </a:solidFill>
                <a:latin typeface="Verdana"/>
                <a:cs typeface="Verdana"/>
              </a:rPr>
              <a:t>DEMOLICIÓN</a:t>
            </a:r>
            <a:r>
              <a:rPr dirty="0" sz="3400" spc="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630">
                <a:solidFill>
                  <a:srgbClr val="FFFFFF"/>
                </a:solidFill>
                <a:latin typeface="Verdana"/>
                <a:cs typeface="Verdana"/>
              </a:rPr>
              <a:t>º</a:t>
            </a:r>
            <a:r>
              <a:rPr dirty="0" sz="3400" spc="5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60">
                <a:solidFill>
                  <a:srgbClr val="FFFFFF"/>
                </a:solidFill>
                <a:latin typeface="Verdana"/>
                <a:cs typeface="Verdana"/>
              </a:rPr>
              <a:t>CONSTRUCCIÓN</a:t>
            </a:r>
            <a:r>
              <a:rPr dirty="0" sz="3400" spc="5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630">
                <a:solidFill>
                  <a:srgbClr val="FFFFFF"/>
                </a:solidFill>
                <a:latin typeface="Verdana"/>
                <a:cs typeface="Verdana"/>
              </a:rPr>
              <a:t>º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Verdana"/>
                <a:cs typeface="Verdana"/>
              </a:rPr>
              <a:t>REMODELACIÓN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630">
                <a:solidFill>
                  <a:srgbClr val="FFFFFF"/>
                </a:solidFill>
                <a:latin typeface="Verdana"/>
                <a:cs typeface="Verdana"/>
              </a:rPr>
              <a:t>º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60">
                <a:solidFill>
                  <a:srgbClr val="FFFFFF"/>
                </a:solidFill>
                <a:latin typeface="Verdana"/>
                <a:cs typeface="Verdana"/>
              </a:rPr>
              <a:t>PROYECTOS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Verdana"/>
                <a:cs typeface="Verdana"/>
              </a:rPr>
              <a:t>OBRA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415">
                <a:solidFill>
                  <a:srgbClr val="FFFFFF"/>
                </a:solidFill>
                <a:latin typeface="Verdana"/>
                <a:cs typeface="Verdana"/>
              </a:rPr>
              <a:t>CIVIL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743449" cy="65531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49825"/>
            <a:ext cx="4733940" cy="353379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84172" y="6749825"/>
            <a:ext cx="4105259" cy="353379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60119" y="3708440"/>
            <a:ext cx="4827879" cy="65785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60119" y="0"/>
            <a:ext cx="4827879" cy="35242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08224" y="0"/>
            <a:ext cx="4105259" cy="655045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87281" y="0"/>
            <a:ext cx="4105259" cy="65531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08224" y="6749825"/>
            <a:ext cx="4105259" cy="3533790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0" y="3908549"/>
            <a:ext cx="18288000" cy="2466975"/>
          </a:xfrm>
          <a:custGeom>
            <a:avLst/>
            <a:gdLst/>
            <a:ahLst/>
            <a:cxnLst/>
            <a:rect l="l" t="t" r="r" b="b"/>
            <a:pathLst>
              <a:path w="18288000" h="2466975">
                <a:moveTo>
                  <a:pt x="18288000" y="2466975"/>
                </a:moveTo>
                <a:lnTo>
                  <a:pt x="0" y="2466975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2466975"/>
                </a:lnTo>
                <a:close/>
              </a:path>
            </a:pathLst>
          </a:custGeom>
          <a:solidFill>
            <a:srgbClr val="042549">
              <a:alpha val="4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750" spc="275"/>
              <a:t>NUESTROS</a:t>
            </a:r>
            <a:r>
              <a:rPr dirty="0" sz="8750" spc="-10"/>
              <a:t> </a:t>
            </a:r>
            <a:r>
              <a:rPr dirty="0" sz="8750" spc="475"/>
              <a:t>TRABAJOS</a:t>
            </a:r>
            <a:endParaRPr sz="8750"/>
          </a:p>
        </p:txBody>
      </p:sp>
      <p:sp>
        <p:nvSpPr>
          <p:cNvPr id="12" name="object 12" descr=""/>
          <p:cNvSpPr txBox="1"/>
          <p:nvPr/>
        </p:nvSpPr>
        <p:spPr>
          <a:xfrm>
            <a:off x="5368319" y="5438567"/>
            <a:ext cx="78155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95">
                <a:solidFill>
                  <a:srgbClr val="FFFFFF"/>
                </a:solidFill>
                <a:latin typeface="Verdana"/>
                <a:cs typeface="Verdana"/>
              </a:rPr>
              <a:t>TODO</a:t>
            </a:r>
            <a:r>
              <a:rPr dirty="0" sz="340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Verdana"/>
                <a:cs typeface="Verdana"/>
              </a:rPr>
              <a:t>TIPO</a:t>
            </a:r>
            <a:r>
              <a:rPr dirty="0" sz="340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400" spc="-300">
                <a:solidFill>
                  <a:srgbClr val="FFFFFF"/>
                </a:solidFill>
                <a:latin typeface="Verdana"/>
                <a:cs typeface="Verdana"/>
              </a:rPr>
              <a:t> DISEÑO 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40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Verdana"/>
                <a:cs typeface="Verdana"/>
              </a:rPr>
              <a:t>MAQUINADOS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126632" y="5167312"/>
            <a:ext cx="14030960" cy="0"/>
          </a:xfrm>
          <a:custGeom>
            <a:avLst/>
            <a:gdLst/>
            <a:ahLst/>
            <a:cxnLst/>
            <a:rect l="l" t="t" r="r" b="b"/>
            <a:pathLst>
              <a:path w="14030960" h="0">
                <a:moveTo>
                  <a:pt x="0" y="0"/>
                </a:moveTo>
                <a:lnTo>
                  <a:pt x="14030395" y="0"/>
                </a:lnTo>
              </a:path>
            </a:pathLst>
          </a:custGeom>
          <a:ln w="476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6749825"/>
            <a:ext cx="4784725" cy="3537585"/>
          </a:xfrm>
          <a:custGeom>
            <a:avLst/>
            <a:gdLst/>
            <a:ahLst/>
            <a:cxnLst/>
            <a:rect l="l" t="t" r="r" b="b"/>
            <a:pathLst>
              <a:path w="4784725" h="3537584">
                <a:moveTo>
                  <a:pt x="0" y="0"/>
                </a:moveTo>
                <a:lnTo>
                  <a:pt x="4784397" y="0"/>
                </a:lnTo>
                <a:lnTo>
                  <a:pt x="4784397" y="3537173"/>
                </a:lnTo>
                <a:lnTo>
                  <a:pt x="0" y="3537173"/>
                </a:lnTo>
                <a:lnTo>
                  <a:pt x="0" y="0"/>
                </a:lnTo>
                <a:close/>
              </a:path>
            </a:pathLst>
          </a:custGeom>
          <a:solidFill>
            <a:srgbClr val="04254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8224" y="0"/>
            <a:ext cx="4105259" cy="65531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7281" y="0"/>
            <a:ext cx="4105259" cy="6553199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0" y="0"/>
            <a:ext cx="4784725" cy="6535420"/>
          </a:xfrm>
          <a:custGeom>
            <a:avLst/>
            <a:gdLst/>
            <a:ahLst/>
            <a:cxnLst/>
            <a:rect l="l" t="t" r="r" b="b"/>
            <a:pathLst>
              <a:path w="4784725" h="6535420">
                <a:moveTo>
                  <a:pt x="0" y="6535174"/>
                </a:moveTo>
                <a:lnTo>
                  <a:pt x="0" y="0"/>
                </a:lnTo>
                <a:lnTo>
                  <a:pt x="4784401" y="0"/>
                </a:lnTo>
                <a:lnTo>
                  <a:pt x="4784401" y="6535174"/>
                </a:lnTo>
                <a:lnTo>
                  <a:pt x="0" y="6535174"/>
                </a:lnTo>
                <a:close/>
              </a:path>
            </a:pathLst>
          </a:custGeom>
          <a:solidFill>
            <a:srgbClr val="04254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4908224" y="0"/>
            <a:ext cx="13380085" cy="7101205"/>
            <a:chOff x="4908224" y="0"/>
            <a:chExt cx="13380085" cy="7101205"/>
          </a:xfrm>
        </p:grpSpPr>
        <p:sp>
          <p:nvSpPr>
            <p:cNvPr id="7" name="object 7" descr=""/>
            <p:cNvSpPr/>
            <p:nvPr/>
          </p:nvSpPr>
          <p:spPr>
            <a:xfrm>
              <a:off x="4908224" y="0"/>
              <a:ext cx="8383905" cy="6550025"/>
            </a:xfrm>
            <a:custGeom>
              <a:avLst/>
              <a:gdLst/>
              <a:ahLst/>
              <a:cxnLst/>
              <a:rect l="l" t="t" r="r" b="b"/>
              <a:pathLst>
                <a:path w="8383905" h="6550025">
                  <a:moveTo>
                    <a:pt x="8383570" y="6549643"/>
                  </a:moveTo>
                  <a:lnTo>
                    <a:pt x="0" y="6549643"/>
                  </a:lnTo>
                  <a:lnTo>
                    <a:pt x="0" y="0"/>
                  </a:lnTo>
                  <a:lnTo>
                    <a:pt x="8383570" y="0"/>
                  </a:lnTo>
                  <a:lnTo>
                    <a:pt x="8383570" y="6549643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1749" y="111329"/>
              <a:ext cx="8880317" cy="698971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420221" y="0"/>
              <a:ext cx="4867910" cy="6550025"/>
            </a:xfrm>
            <a:custGeom>
              <a:avLst/>
              <a:gdLst/>
              <a:ahLst/>
              <a:cxnLst/>
              <a:rect l="l" t="t" r="r" b="b"/>
              <a:pathLst>
                <a:path w="4867909" h="6550025">
                  <a:moveTo>
                    <a:pt x="4867777" y="6549633"/>
                  </a:moveTo>
                  <a:lnTo>
                    <a:pt x="0" y="6549633"/>
                  </a:lnTo>
                  <a:lnTo>
                    <a:pt x="0" y="0"/>
                  </a:lnTo>
                  <a:lnTo>
                    <a:pt x="4867777" y="0"/>
                  </a:lnTo>
                  <a:lnTo>
                    <a:pt x="4867777" y="6549633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82437" y="0"/>
              <a:ext cx="5200649" cy="5954023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2494" y="6749825"/>
            <a:ext cx="2933699" cy="3537173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4736774" y="6549633"/>
            <a:ext cx="13551535" cy="3737610"/>
            <a:chOff x="4736774" y="6549633"/>
            <a:chExt cx="13551535" cy="3737610"/>
          </a:xfrm>
        </p:grpSpPr>
        <p:sp>
          <p:nvSpPr>
            <p:cNvPr id="13" name="object 13" descr=""/>
            <p:cNvSpPr/>
            <p:nvPr/>
          </p:nvSpPr>
          <p:spPr>
            <a:xfrm>
              <a:off x="4908224" y="6749826"/>
              <a:ext cx="13380085" cy="3537585"/>
            </a:xfrm>
            <a:custGeom>
              <a:avLst/>
              <a:gdLst/>
              <a:ahLst/>
              <a:cxnLst/>
              <a:rect l="l" t="t" r="r" b="b"/>
              <a:pathLst>
                <a:path w="13380085" h="3537584">
                  <a:moveTo>
                    <a:pt x="13379815" y="3537162"/>
                  </a:moveTo>
                  <a:lnTo>
                    <a:pt x="0" y="3537162"/>
                  </a:lnTo>
                  <a:lnTo>
                    <a:pt x="0" y="0"/>
                  </a:lnTo>
                  <a:lnTo>
                    <a:pt x="13379815" y="0"/>
                  </a:lnTo>
                  <a:lnTo>
                    <a:pt x="13379815" y="3537162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6774" y="6947427"/>
              <a:ext cx="3781440" cy="314324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28685" y="6947427"/>
              <a:ext cx="4505309" cy="333957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2025" y="6549633"/>
              <a:ext cx="3381389" cy="373736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84998" y="6549633"/>
              <a:ext cx="2800349" cy="3733799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0" y="0"/>
            <a:ext cx="18288000" cy="6376035"/>
            <a:chOff x="0" y="0"/>
            <a:chExt cx="18288000" cy="6376035"/>
          </a:xfrm>
        </p:grpSpPr>
        <p:sp>
          <p:nvSpPr>
            <p:cNvPr id="19" name="object 19" descr=""/>
            <p:cNvSpPr/>
            <p:nvPr/>
          </p:nvSpPr>
          <p:spPr>
            <a:xfrm>
              <a:off x="0" y="3908550"/>
              <a:ext cx="18288000" cy="2466975"/>
            </a:xfrm>
            <a:custGeom>
              <a:avLst/>
              <a:gdLst/>
              <a:ahLst/>
              <a:cxnLst/>
              <a:rect l="l" t="t" r="r" b="b"/>
              <a:pathLst>
                <a:path w="18288000" h="2466975">
                  <a:moveTo>
                    <a:pt x="18288000" y="2466975"/>
                  </a:moveTo>
                  <a:lnTo>
                    <a:pt x="0" y="2466975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2466975"/>
                  </a:lnTo>
                  <a:close/>
                </a:path>
              </a:pathLst>
            </a:custGeom>
            <a:solidFill>
              <a:srgbClr val="042549">
                <a:alpha val="4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4543440" cy="6167261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750" spc="275"/>
              <a:t>NUESTROS</a:t>
            </a:r>
            <a:r>
              <a:rPr dirty="0" sz="8750" spc="-10"/>
              <a:t> </a:t>
            </a:r>
            <a:r>
              <a:rPr dirty="0" sz="8750" spc="475"/>
              <a:t>TRABAJOS</a:t>
            </a:r>
            <a:endParaRPr sz="8750"/>
          </a:p>
        </p:txBody>
      </p:sp>
      <p:sp>
        <p:nvSpPr>
          <p:cNvPr id="22" name="object 22" descr=""/>
          <p:cNvSpPr/>
          <p:nvPr/>
        </p:nvSpPr>
        <p:spPr>
          <a:xfrm>
            <a:off x="2126632" y="5167312"/>
            <a:ext cx="14030960" cy="0"/>
          </a:xfrm>
          <a:custGeom>
            <a:avLst/>
            <a:gdLst/>
            <a:ahLst/>
            <a:cxnLst/>
            <a:rect l="l" t="t" r="r" b="b"/>
            <a:pathLst>
              <a:path w="14030960" h="0">
                <a:moveTo>
                  <a:pt x="0" y="0"/>
                </a:moveTo>
                <a:lnTo>
                  <a:pt x="14030395" y="0"/>
                </a:lnTo>
              </a:path>
            </a:pathLst>
          </a:custGeom>
          <a:ln w="476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5256103" y="5438567"/>
            <a:ext cx="78155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95">
                <a:solidFill>
                  <a:srgbClr val="FFFFFF"/>
                </a:solidFill>
                <a:latin typeface="Verdana"/>
                <a:cs typeface="Verdana"/>
              </a:rPr>
              <a:t>TODO</a:t>
            </a:r>
            <a:r>
              <a:rPr dirty="0" sz="340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Verdana"/>
                <a:cs typeface="Verdana"/>
              </a:rPr>
              <a:t>TIPO</a:t>
            </a:r>
            <a:r>
              <a:rPr dirty="0" sz="340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400" spc="-300">
                <a:solidFill>
                  <a:srgbClr val="FFFFFF"/>
                </a:solidFill>
                <a:latin typeface="Verdana"/>
                <a:cs typeface="Verdana"/>
              </a:rPr>
              <a:t> DISEÑO 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40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Verdana"/>
                <a:cs typeface="Verdana"/>
              </a:rPr>
              <a:t>MAQUINADOS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61602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7682" y="0"/>
              <a:ext cx="4120316" cy="519110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1617" y="0"/>
              <a:ext cx="7715249" cy="102869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3908550"/>
              <a:ext cx="18288000" cy="2466975"/>
            </a:xfrm>
            <a:custGeom>
              <a:avLst/>
              <a:gdLst/>
              <a:ahLst/>
              <a:cxnLst/>
              <a:rect l="l" t="t" r="r" b="b"/>
              <a:pathLst>
                <a:path w="18288000" h="2466975">
                  <a:moveTo>
                    <a:pt x="18288000" y="2466975"/>
                  </a:moveTo>
                  <a:lnTo>
                    <a:pt x="0" y="2466975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2466975"/>
                  </a:lnTo>
                  <a:close/>
                </a:path>
              </a:pathLst>
            </a:custGeom>
            <a:solidFill>
              <a:srgbClr val="042549">
                <a:alpha val="41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750" spc="275"/>
              <a:t>NUESTROS</a:t>
            </a:r>
            <a:r>
              <a:rPr dirty="0" sz="8750" spc="-10"/>
              <a:t> </a:t>
            </a:r>
            <a:r>
              <a:rPr dirty="0" sz="8750" spc="475"/>
              <a:t>TRABAJOS</a:t>
            </a:r>
            <a:endParaRPr sz="8750"/>
          </a:p>
        </p:txBody>
      </p:sp>
      <p:grpSp>
        <p:nvGrpSpPr>
          <p:cNvPr id="8" name="object 8" descr=""/>
          <p:cNvGrpSpPr/>
          <p:nvPr/>
        </p:nvGrpSpPr>
        <p:grpSpPr>
          <a:xfrm>
            <a:off x="2126632" y="5143499"/>
            <a:ext cx="16161385" cy="5143500"/>
            <a:chOff x="2126632" y="5143499"/>
            <a:chExt cx="16161385" cy="5143500"/>
          </a:xfrm>
        </p:grpSpPr>
        <p:sp>
          <p:nvSpPr>
            <p:cNvPr id="9" name="object 9" descr=""/>
            <p:cNvSpPr/>
            <p:nvPr/>
          </p:nvSpPr>
          <p:spPr>
            <a:xfrm>
              <a:off x="2126632" y="5167312"/>
              <a:ext cx="14030960" cy="0"/>
            </a:xfrm>
            <a:custGeom>
              <a:avLst/>
              <a:gdLst/>
              <a:ahLst/>
              <a:cxnLst/>
              <a:rect l="l" t="t" r="r" b="b"/>
              <a:pathLst>
                <a:path w="14030960" h="0">
                  <a:moveTo>
                    <a:pt x="0" y="0"/>
                  </a:moveTo>
                  <a:lnTo>
                    <a:pt x="14030395" y="0"/>
                  </a:lnTo>
                </a:path>
              </a:pathLst>
            </a:custGeom>
            <a:ln w="476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6866" y="5191109"/>
              <a:ext cx="3911132" cy="509585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909765" y="5438567"/>
            <a:ext cx="450786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00">
                <a:solidFill>
                  <a:srgbClr val="FFFFFF"/>
                </a:solidFill>
                <a:latin typeface="Verdana"/>
                <a:cs typeface="Verdana"/>
              </a:rPr>
              <a:t>DISEÑO </a:t>
            </a:r>
            <a:r>
              <a:rPr dirty="0" sz="3400" spc="-26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40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10">
                <a:solidFill>
                  <a:srgbClr val="FFFFFF"/>
                </a:solidFill>
                <a:latin typeface="Verdana"/>
                <a:cs typeface="Verdana"/>
              </a:rPr>
              <a:t>MAQUINAS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143749" cy="526730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5430" y="0"/>
            <a:ext cx="10801349" cy="71627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588507"/>
            <a:ext cx="7142926" cy="469580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5430" y="7596560"/>
            <a:ext cx="2962274" cy="26860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86140" y="7596560"/>
            <a:ext cx="2962274" cy="26860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6850" y="7596560"/>
            <a:ext cx="4199502" cy="2686049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0" y="3908549"/>
            <a:ext cx="18288000" cy="2466975"/>
          </a:xfrm>
          <a:custGeom>
            <a:avLst/>
            <a:gdLst/>
            <a:ahLst/>
            <a:cxnLst/>
            <a:rect l="l" t="t" r="r" b="b"/>
            <a:pathLst>
              <a:path w="18288000" h="2466975">
                <a:moveTo>
                  <a:pt x="18288000" y="2466975"/>
                </a:moveTo>
                <a:lnTo>
                  <a:pt x="0" y="2466975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2466975"/>
                </a:lnTo>
                <a:close/>
              </a:path>
            </a:pathLst>
          </a:custGeom>
          <a:solidFill>
            <a:srgbClr val="042549">
              <a:alpha val="4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750" spc="275"/>
              <a:t>NUESTROS</a:t>
            </a:r>
            <a:r>
              <a:rPr dirty="0" sz="8750" spc="-10"/>
              <a:t> </a:t>
            </a:r>
            <a:r>
              <a:rPr dirty="0" sz="8750" spc="475"/>
              <a:t>TRABAJOS</a:t>
            </a:r>
            <a:endParaRPr sz="8750"/>
          </a:p>
        </p:txBody>
      </p:sp>
      <p:sp>
        <p:nvSpPr>
          <p:cNvPr id="10" name="object 10" descr=""/>
          <p:cNvSpPr txBox="1"/>
          <p:nvPr/>
        </p:nvSpPr>
        <p:spPr>
          <a:xfrm>
            <a:off x="4887600" y="5438567"/>
            <a:ext cx="866457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40">
                <a:solidFill>
                  <a:srgbClr val="FFFFFF"/>
                </a:solidFill>
                <a:latin typeface="Verdana"/>
                <a:cs typeface="Verdana"/>
              </a:rPr>
              <a:t>MANTENIMIENTO</a:t>
            </a:r>
            <a:r>
              <a:rPr dirty="0" sz="340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6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NAVES</a:t>
            </a:r>
            <a:r>
              <a:rPr dirty="0" sz="34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355">
                <a:solidFill>
                  <a:srgbClr val="FFFFFF"/>
                </a:solidFill>
                <a:latin typeface="Verdana"/>
                <a:cs typeface="Verdana"/>
              </a:rPr>
              <a:t>INSDUSTRIALES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126632" y="5167312"/>
            <a:ext cx="14030960" cy="0"/>
          </a:xfrm>
          <a:custGeom>
            <a:avLst/>
            <a:gdLst/>
            <a:ahLst/>
            <a:cxnLst/>
            <a:rect l="l" t="t" r="r" b="b"/>
            <a:pathLst>
              <a:path w="14030960" h="0">
                <a:moveTo>
                  <a:pt x="0" y="0"/>
                </a:moveTo>
                <a:lnTo>
                  <a:pt x="14030395" y="0"/>
                </a:lnTo>
              </a:path>
            </a:pathLst>
          </a:custGeom>
          <a:ln w="476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67795" y="8700657"/>
            <a:ext cx="885825" cy="836930"/>
          </a:xfrm>
          <a:custGeom>
            <a:avLst/>
            <a:gdLst/>
            <a:ahLst/>
            <a:cxnLst/>
            <a:rect l="l" t="t" r="r" b="b"/>
            <a:pathLst>
              <a:path w="885825" h="836929">
                <a:moveTo>
                  <a:pt x="26194" y="34178"/>
                </a:moveTo>
                <a:lnTo>
                  <a:pt x="7666" y="34178"/>
                </a:lnTo>
                <a:lnTo>
                  <a:pt x="0" y="26512"/>
                </a:lnTo>
                <a:lnTo>
                  <a:pt x="0" y="7985"/>
                </a:lnTo>
                <a:lnTo>
                  <a:pt x="7666" y="319"/>
                </a:lnTo>
                <a:lnTo>
                  <a:pt x="26513" y="319"/>
                </a:lnTo>
                <a:lnTo>
                  <a:pt x="33861" y="7985"/>
                </a:lnTo>
                <a:lnTo>
                  <a:pt x="33861" y="26512"/>
                </a:lnTo>
                <a:lnTo>
                  <a:pt x="26194" y="34178"/>
                </a:lnTo>
                <a:close/>
              </a:path>
              <a:path w="885825" h="836929">
                <a:moveTo>
                  <a:pt x="239264" y="33858"/>
                </a:moveTo>
                <a:lnTo>
                  <a:pt x="220736" y="33858"/>
                </a:lnTo>
                <a:lnTo>
                  <a:pt x="213070" y="26192"/>
                </a:lnTo>
                <a:lnTo>
                  <a:pt x="213070" y="7666"/>
                </a:lnTo>
                <a:lnTo>
                  <a:pt x="220736" y="0"/>
                </a:lnTo>
                <a:lnTo>
                  <a:pt x="239264" y="0"/>
                </a:lnTo>
                <a:lnTo>
                  <a:pt x="246931" y="7666"/>
                </a:lnTo>
                <a:lnTo>
                  <a:pt x="246931" y="26192"/>
                </a:lnTo>
                <a:lnTo>
                  <a:pt x="239264" y="33858"/>
                </a:lnTo>
                <a:close/>
              </a:path>
              <a:path w="885825" h="836929">
                <a:moveTo>
                  <a:pt x="452015" y="33858"/>
                </a:moveTo>
                <a:lnTo>
                  <a:pt x="433487" y="33858"/>
                </a:lnTo>
                <a:lnTo>
                  <a:pt x="425821" y="26192"/>
                </a:lnTo>
                <a:lnTo>
                  <a:pt x="425821" y="7666"/>
                </a:lnTo>
                <a:lnTo>
                  <a:pt x="433487" y="0"/>
                </a:lnTo>
                <a:lnTo>
                  <a:pt x="452335" y="0"/>
                </a:lnTo>
                <a:lnTo>
                  <a:pt x="459682" y="7666"/>
                </a:lnTo>
                <a:lnTo>
                  <a:pt x="459682" y="26192"/>
                </a:lnTo>
                <a:lnTo>
                  <a:pt x="452015" y="33858"/>
                </a:lnTo>
                <a:close/>
              </a:path>
              <a:path w="885825" h="836929">
                <a:moveTo>
                  <a:pt x="665085" y="33858"/>
                </a:moveTo>
                <a:lnTo>
                  <a:pt x="646557" y="33858"/>
                </a:lnTo>
                <a:lnTo>
                  <a:pt x="638891" y="26192"/>
                </a:lnTo>
                <a:lnTo>
                  <a:pt x="638891" y="7666"/>
                </a:lnTo>
                <a:lnTo>
                  <a:pt x="646557" y="0"/>
                </a:lnTo>
                <a:lnTo>
                  <a:pt x="665085" y="0"/>
                </a:lnTo>
                <a:lnTo>
                  <a:pt x="672752" y="7666"/>
                </a:lnTo>
                <a:lnTo>
                  <a:pt x="672752" y="26192"/>
                </a:lnTo>
                <a:lnTo>
                  <a:pt x="665085" y="33858"/>
                </a:lnTo>
                <a:close/>
              </a:path>
              <a:path w="885825" h="836929">
                <a:moveTo>
                  <a:pt x="877836" y="34178"/>
                </a:moveTo>
                <a:lnTo>
                  <a:pt x="859308" y="34178"/>
                </a:lnTo>
                <a:lnTo>
                  <a:pt x="851642" y="26512"/>
                </a:lnTo>
                <a:lnTo>
                  <a:pt x="851642" y="7985"/>
                </a:lnTo>
                <a:lnTo>
                  <a:pt x="859308" y="319"/>
                </a:lnTo>
                <a:lnTo>
                  <a:pt x="877836" y="319"/>
                </a:lnTo>
                <a:lnTo>
                  <a:pt x="885503" y="7985"/>
                </a:lnTo>
                <a:lnTo>
                  <a:pt x="885503" y="26512"/>
                </a:lnTo>
                <a:lnTo>
                  <a:pt x="877836" y="34178"/>
                </a:lnTo>
                <a:close/>
              </a:path>
              <a:path w="885825" h="836929">
                <a:moveTo>
                  <a:pt x="26194" y="230304"/>
                </a:moveTo>
                <a:lnTo>
                  <a:pt x="7666" y="230304"/>
                </a:lnTo>
                <a:lnTo>
                  <a:pt x="0" y="222638"/>
                </a:lnTo>
                <a:lnTo>
                  <a:pt x="0" y="204112"/>
                </a:lnTo>
                <a:lnTo>
                  <a:pt x="7666" y="196445"/>
                </a:lnTo>
                <a:lnTo>
                  <a:pt x="26513" y="196445"/>
                </a:lnTo>
                <a:lnTo>
                  <a:pt x="34180" y="204112"/>
                </a:lnTo>
                <a:lnTo>
                  <a:pt x="33861" y="213375"/>
                </a:lnTo>
                <a:lnTo>
                  <a:pt x="33861" y="222638"/>
                </a:lnTo>
                <a:lnTo>
                  <a:pt x="26194" y="230304"/>
                </a:lnTo>
                <a:close/>
              </a:path>
              <a:path w="885825" h="836929">
                <a:moveTo>
                  <a:pt x="239264" y="230304"/>
                </a:moveTo>
                <a:lnTo>
                  <a:pt x="220736" y="230304"/>
                </a:lnTo>
                <a:lnTo>
                  <a:pt x="213070" y="222638"/>
                </a:lnTo>
                <a:lnTo>
                  <a:pt x="213070" y="204112"/>
                </a:lnTo>
                <a:lnTo>
                  <a:pt x="220736" y="196445"/>
                </a:lnTo>
                <a:lnTo>
                  <a:pt x="239264" y="196445"/>
                </a:lnTo>
                <a:lnTo>
                  <a:pt x="246931" y="204112"/>
                </a:lnTo>
                <a:lnTo>
                  <a:pt x="246931" y="222638"/>
                </a:lnTo>
                <a:lnTo>
                  <a:pt x="239264" y="230304"/>
                </a:lnTo>
                <a:close/>
              </a:path>
              <a:path w="885825" h="836929">
                <a:moveTo>
                  <a:pt x="452015" y="230304"/>
                </a:moveTo>
                <a:lnTo>
                  <a:pt x="433487" y="230304"/>
                </a:lnTo>
                <a:lnTo>
                  <a:pt x="425821" y="222638"/>
                </a:lnTo>
                <a:lnTo>
                  <a:pt x="425821" y="204112"/>
                </a:lnTo>
                <a:lnTo>
                  <a:pt x="433487" y="196445"/>
                </a:lnTo>
                <a:lnTo>
                  <a:pt x="452335" y="196445"/>
                </a:lnTo>
                <a:lnTo>
                  <a:pt x="460001" y="204112"/>
                </a:lnTo>
                <a:lnTo>
                  <a:pt x="459682" y="213375"/>
                </a:lnTo>
                <a:lnTo>
                  <a:pt x="459682" y="222638"/>
                </a:lnTo>
                <a:lnTo>
                  <a:pt x="452015" y="230304"/>
                </a:lnTo>
                <a:close/>
              </a:path>
              <a:path w="885825" h="836929">
                <a:moveTo>
                  <a:pt x="665085" y="230304"/>
                </a:moveTo>
                <a:lnTo>
                  <a:pt x="646557" y="230304"/>
                </a:lnTo>
                <a:lnTo>
                  <a:pt x="638891" y="222638"/>
                </a:lnTo>
                <a:lnTo>
                  <a:pt x="638891" y="204112"/>
                </a:lnTo>
                <a:lnTo>
                  <a:pt x="646557" y="196445"/>
                </a:lnTo>
                <a:lnTo>
                  <a:pt x="665405" y="196445"/>
                </a:lnTo>
                <a:lnTo>
                  <a:pt x="672752" y="204112"/>
                </a:lnTo>
                <a:lnTo>
                  <a:pt x="672752" y="222638"/>
                </a:lnTo>
                <a:lnTo>
                  <a:pt x="665085" y="230304"/>
                </a:lnTo>
                <a:close/>
              </a:path>
              <a:path w="885825" h="836929">
                <a:moveTo>
                  <a:pt x="878156" y="230304"/>
                </a:moveTo>
                <a:lnTo>
                  <a:pt x="859628" y="230304"/>
                </a:lnTo>
                <a:lnTo>
                  <a:pt x="851961" y="222638"/>
                </a:lnTo>
                <a:lnTo>
                  <a:pt x="851961" y="204112"/>
                </a:lnTo>
                <a:lnTo>
                  <a:pt x="859628" y="196445"/>
                </a:lnTo>
                <a:lnTo>
                  <a:pt x="878156" y="196445"/>
                </a:lnTo>
                <a:lnTo>
                  <a:pt x="885822" y="204112"/>
                </a:lnTo>
                <a:lnTo>
                  <a:pt x="885822" y="222638"/>
                </a:lnTo>
                <a:lnTo>
                  <a:pt x="878156" y="230304"/>
                </a:lnTo>
                <a:close/>
              </a:path>
              <a:path w="885825" h="836929">
                <a:moveTo>
                  <a:pt x="26194" y="432500"/>
                </a:moveTo>
                <a:lnTo>
                  <a:pt x="7666" y="432500"/>
                </a:lnTo>
                <a:lnTo>
                  <a:pt x="0" y="424834"/>
                </a:lnTo>
                <a:lnTo>
                  <a:pt x="0" y="406307"/>
                </a:lnTo>
                <a:lnTo>
                  <a:pt x="7666" y="398641"/>
                </a:lnTo>
                <a:lnTo>
                  <a:pt x="26513" y="398641"/>
                </a:lnTo>
                <a:lnTo>
                  <a:pt x="34180" y="406307"/>
                </a:lnTo>
                <a:lnTo>
                  <a:pt x="33861" y="415571"/>
                </a:lnTo>
                <a:lnTo>
                  <a:pt x="33861" y="424834"/>
                </a:lnTo>
                <a:lnTo>
                  <a:pt x="26194" y="432500"/>
                </a:lnTo>
                <a:close/>
              </a:path>
              <a:path w="885825" h="836929">
                <a:moveTo>
                  <a:pt x="239264" y="432500"/>
                </a:moveTo>
                <a:lnTo>
                  <a:pt x="220736" y="432500"/>
                </a:lnTo>
                <a:lnTo>
                  <a:pt x="213070" y="424834"/>
                </a:lnTo>
                <a:lnTo>
                  <a:pt x="213070" y="406307"/>
                </a:lnTo>
                <a:lnTo>
                  <a:pt x="220736" y="398641"/>
                </a:lnTo>
                <a:lnTo>
                  <a:pt x="239264" y="398641"/>
                </a:lnTo>
                <a:lnTo>
                  <a:pt x="246931" y="406307"/>
                </a:lnTo>
                <a:lnTo>
                  <a:pt x="246931" y="424834"/>
                </a:lnTo>
                <a:lnTo>
                  <a:pt x="239264" y="432500"/>
                </a:lnTo>
                <a:close/>
              </a:path>
              <a:path w="885825" h="836929">
                <a:moveTo>
                  <a:pt x="452335" y="432500"/>
                </a:moveTo>
                <a:lnTo>
                  <a:pt x="433807" y="432500"/>
                </a:lnTo>
                <a:lnTo>
                  <a:pt x="426140" y="424834"/>
                </a:lnTo>
                <a:lnTo>
                  <a:pt x="426140" y="406307"/>
                </a:lnTo>
                <a:lnTo>
                  <a:pt x="433807" y="398641"/>
                </a:lnTo>
                <a:lnTo>
                  <a:pt x="452335" y="398641"/>
                </a:lnTo>
                <a:lnTo>
                  <a:pt x="460001" y="406307"/>
                </a:lnTo>
                <a:lnTo>
                  <a:pt x="460001" y="424834"/>
                </a:lnTo>
                <a:lnTo>
                  <a:pt x="452335" y="432500"/>
                </a:lnTo>
                <a:close/>
              </a:path>
              <a:path w="885825" h="836929">
                <a:moveTo>
                  <a:pt x="665085" y="432500"/>
                </a:moveTo>
                <a:lnTo>
                  <a:pt x="646557" y="432500"/>
                </a:lnTo>
                <a:lnTo>
                  <a:pt x="638891" y="424834"/>
                </a:lnTo>
                <a:lnTo>
                  <a:pt x="638891" y="406307"/>
                </a:lnTo>
                <a:lnTo>
                  <a:pt x="646557" y="398641"/>
                </a:lnTo>
                <a:lnTo>
                  <a:pt x="665405" y="398641"/>
                </a:lnTo>
                <a:lnTo>
                  <a:pt x="672752" y="406307"/>
                </a:lnTo>
                <a:lnTo>
                  <a:pt x="672752" y="424834"/>
                </a:lnTo>
                <a:lnTo>
                  <a:pt x="665085" y="432500"/>
                </a:lnTo>
                <a:close/>
              </a:path>
              <a:path w="885825" h="836929">
                <a:moveTo>
                  <a:pt x="878156" y="432500"/>
                </a:moveTo>
                <a:lnTo>
                  <a:pt x="859628" y="432500"/>
                </a:lnTo>
                <a:lnTo>
                  <a:pt x="851961" y="424834"/>
                </a:lnTo>
                <a:lnTo>
                  <a:pt x="851961" y="406307"/>
                </a:lnTo>
                <a:lnTo>
                  <a:pt x="859628" y="398641"/>
                </a:lnTo>
                <a:lnTo>
                  <a:pt x="878156" y="398641"/>
                </a:lnTo>
                <a:lnTo>
                  <a:pt x="885822" y="406307"/>
                </a:lnTo>
                <a:lnTo>
                  <a:pt x="885822" y="424834"/>
                </a:lnTo>
                <a:lnTo>
                  <a:pt x="878156" y="432500"/>
                </a:lnTo>
                <a:close/>
              </a:path>
              <a:path w="885825" h="836929">
                <a:moveTo>
                  <a:pt x="26513" y="628946"/>
                </a:moveTo>
                <a:lnTo>
                  <a:pt x="7986" y="628946"/>
                </a:lnTo>
                <a:lnTo>
                  <a:pt x="319" y="621280"/>
                </a:lnTo>
                <a:lnTo>
                  <a:pt x="319" y="602753"/>
                </a:lnTo>
                <a:lnTo>
                  <a:pt x="7986" y="595087"/>
                </a:lnTo>
                <a:lnTo>
                  <a:pt x="26513" y="595087"/>
                </a:lnTo>
                <a:lnTo>
                  <a:pt x="34180" y="602753"/>
                </a:lnTo>
                <a:lnTo>
                  <a:pt x="34180" y="621280"/>
                </a:lnTo>
                <a:lnTo>
                  <a:pt x="26513" y="628946"/>
                </a:lnTo>
                <a:close/>
              </a:path>
              <a:path w="885825" h="836929">
                <a:moveTo>
                  <a:pt x="239264" y="628946"/>
                </a:moveTo>
                <a:lnTo>
                  <a:pt x="220736" y="628946"/>
                </a:lnTo>
                <a:lnTo>
                  <a:pt x="213070" y="621280"/>
                </a:lnTo>
                <a:lnTo>
                  <a:pt x="213070" y="602753"/>
                </a:lnTo>
                <a:lnTo>
                  <a:pt x="220736" y="595087"/>
                </a:lnTo>
                <a:lnTo>
                  <a:pt x="239584" y="595087"/>
                </a:lnTo>
                <a:lnTo>
                  <a:pt x="246931" y="602753"/>
                </a:lnTo>
                <a:lnTo>
                  <a:pt x="246931" y="621280"/>
                </a:lnTo>
                <a:lnTo>
                  <a:pt x="239264" y="628946"/>
                </a:lnTo>
                <a:close/>
              </a:path>
              <a:path w="885825" h="836929">
                <a:moveTo>
                  <a:pt x="452335" y="628946"/>
                </a:moveTo>
                <a:lnTo>
                  <a:pt x="433807" y="628946"/>
                </a:lnTo>
                <a:lnTo>
                  <a:pt x="426140" y="621280"/>
                </a:lnTo>
                <a:lnTo>
                  <a:pt x="426140" y="602753"/>
                </a:lnTo>
                <a:lnTo>
                  <a:pt x="433807" y="595087"/>
                </a:lnTo>
                <a:lnTo>
                  <a:pt x="452335" y="595087"/>
                </a:lnTo>
                <a:lnTo>
                  <a:pt x="460001" y="602753"/>
                </a:lnTo>
                <a:lnTo>
                  <a:pt x="460001" y="621280"/>
                </a:lnTo>
                <a:lnTo>
                  <a:pt x="452335" y="628946"/>
                </a:lnTo>
                <a:close/>
              </a:path>
              <a:path w="885825" h="836929">
                <a:moveTo>
                  <a:pt x="665085" y="628946"/>
                </a:moveTo>
                <a:lnTo>
                  <a:pt x="646557" y="628946"/>
                </a:lnTo>
                <a:lnTo>
                  <a:pt x="638891" y="621280"/>
                </a:lnTo>
                <a:lnTo>
                  <a:pt x="638891" y="602753"/>
                </a:lnTo>
                <a:lnTo>
                  <a:pt x="646557" y="595087"/>
                </a:lnTo>
                <a:lnTo>
                  <a:pt x="665405" y="595087"/>
                </a:lnTo>
                <a:lnTo>
                  <a:pt x="673071" y="602753"/>
                </a:lnTo>
                <a:lnTo>
                  <a:pt x="672752" y="612017"/>
                </a:lnTo>
                <a:lnTo>
                  <a:pt x="672752" y="621280"/>
                </a:lnTo>
                <a:lnTo>
                  <a:pt x="665085" y="628946"/>
                </a:lnTo>
                <a:close/>
              </a:path>
              <a:path w="885825" h="836929">
                <a:moveTo>
                  <a:pt x="878156" y="628946"/>
                </a:moveTo>
                <a:lnTo>
                  <a:pt x="859628" y="628946"/>
                </a:lnTo>
                <a:lnTo>
                  <a:pt x="851961" y="621280"/>
                </a:lnTo>
                <a:lnTo>
                  <a:pt x="851961" y="602753"/>
                </a:lnTo>
                <a:lnTo>
                  <a:pt x="859628" y="595087"/>
                </a:lnTo>
                <a:lnTo>
                  <a:pt x="878156" y="595087"/>
                </a:lnTo>
                <a:lnTo>
                  <a:pt x="885822" y="602753"/>
                </a:lnTo>
                <a:lnTo>
                  <a:pt x="885822" y="621280"/>
                </a:lnTo>
                <a:lnTo>
                  <a:pt x="878156" y="628946"/>
                </a:lnTo>
                <a:close/>
              </a:path>
              <a:path w="885825" h="836929">
                <a:moveTo>
                  <a:pt x="26513" y="836891"/>
                </a:moveTo>
                <a:lnTo>
                  <a:pt x="7986" y="836891"/>
                </a:lnTo>
                <a:lnTo>
                  <a:pt x="319" y="829225"/>
                </a:lnTo>
                <a:lnTo>
                  <a:pt x="319" y="810698"/>
                </a:lnTo>
                <a:lnTo>
                  <a:pt x="7986" y="803032"/>
                </a:lnTo>
                <a:lnTo>
                  <a:pt x="26513" y="803032"/>
                </a:lnTo>
                <a:lnTo>
                  <a:pt x="34180" y="810698"/>
                </a:lnTo>
                <a:lnTo>
                  <a:pt x="34180" y="829225"/>
                </a:lnTo>
                <a:lnTo>
                  <a:pt x="26513" y="836891"/>
                </a:lnTo>
                <a:close/>
              </a:path>
              <a:path w="885825" h="836929">
                <a:moveTo>
                  <a:pt x="239264" y="836891"/>
                </a:moveTo>
                <a:lnTo>
                  <a:pt x="220736" y="836891"/>
                </a:lnTo>
                <a:lnTo>
                  <a:pt x="213070" y="829225"/>
                </a:lnTo>
                <a:lnTo>
                  <a:pt x="213070" y="810698"/>
                </a:lnTo>
                <a:lnTo>
                  <a:pt x="220736" y="803032"/>
                </a:lnTo>
                <a:lnTo>
                  <a:pt x="239584" y="803032"/>
                </a:lnTo>
                <a:lnTo>
                  <a:pt x="247250" y="810698"/>
                </a:lnTo>
                <a:lnTo>
                  <a:pt x="246931" y="819962"/>
                </a:lnTo>
                <a:lnTo>
                  <a:pt x="246931" y="829225"/>
                </a:lnTo>
                <a:lnTo>
                  <a:pt x="239264" y="836891"/>
                </a:lnTo>
                <a:close/>
              </a:path>
              <a:path w="885825" h="836929">
                <a:moveTo>
                  <a:pt x="452335" y="836891"/>
                </a:moveTo>
                <a:lnTo>
                  <a:pt x="433807" y="836891"/>
                </a:lnTo>
                <a:lnTo>
                  <a:pt x="426140" y="829225"/>
                </a:lnTo>
                <a:lnTo>
                  <a:pt x="426140" y="810698"/>
                </a:lnTo>
                <a:lnTo>
                  <a:pt x="433807" y="803032"/>
                </a:lnTo>
                <a:lnTo>
                  <a:pt x="452335" y="803032"/>
                </a:lnTo>
                <a:lnTo>
                  <a:pt x="460001" y="810698"/>
                </a:lnTo>
                <a:lnTo>
                  <a:pt x="460001" y="829225"/>
                </a:lnTo>
                <a:lnTo>
                  <a:pt x="452335" y="836891"/>
                </a:lnTo>
                <a:close/>
              </a:path>
              <a:path w="885825" h="836929">
                <a:moveTo>
                  <a:pt x="665085" y="836891"/>
                </a:moveTo>
                <a:lnTo>
                  <a:pt x="646557" y="836891"/>
                </a:lnTo>
                <a:lnTo>
                  <a:pt x="638891" y="829225"/>
                </a:lnTo>
                <a:lnTo>
                  <a:pt x="638891" y="810698"/>
                </a:lnTo>
                <a:lnTo>
                  <a:pt x="646557" y="803032"/>
                </a:lnTo>
                <a:lnTo>
                  <a:pt x="665405" y="803032"/>
                </a:lnTo>
                <a:lnTo>
                  <a:pt x="673071" y="810698"/>
                </a:lnTo>
                <a:lnTo>
                  <a:pt x="672752" y="819962"/>
                </a:lnTo>
                <a:lnTo>
                  <a:pt x="672752" y="829225"/>
                </a:lnTo>
                <a:lnTo>
                  <a:pt x="665085" y="836891"/>
                </a:lnTo>
                <a:close/>
              </a:path>
              <a:path w="885825" h="836929">
                <a:moveTo>
                  <a:pt x="878156" y="836891"/>
                </a:moveTo>
                <a:lnTo>
                  <a:pt x="859628" y="836891"/>
                </a:lnTo>
                <a:lnTo>
                  <a:pt x="851961" y="829225"/>
                </a:lnTo>
                <a:lnTo>
                  <a:pt x="851961" y="810698"/>
                </a:lnTo>
                <a:lnTo>
                  <a:pt x="859628" y="803032"/>
                </a:lnTo>
                <a:lnTo>
                  <a:pt x="878156" y="803032"/>
                </a:lnTo>
                <a:lnTo>
                  <a:pt x="885822" y="810698"/>
                </a:lnTo>
                <a:lnTo>
                  <a:pt x="885822" y="829225"/>
                </a:lnTo>
                <a:lnTo>
                  <a:pt x="878156" y="836891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6101099" y="8279720"/>
            <a:ext cx="2186940" cy="2007870"/>
          </a:xfrm>
          <a:custGeom>
            <a:avLst/>
            <a:gdLst/>
            <a:ahLst/>
            <a:cxnLst/>
            <a:rect l="l" t="t" r="r" b="b"/>
            <a:pathLst>
              <a:path w="2186940" h="2007870">
                <a:moveTo>
                  <a:pt x="22040" y="2007266"/>
                </a:moveTo>
                <a:lnTo>
                  <a:pt x="0" y="2007266"/>
                </a:lnTo>
                <a:lnTo>
                  <a:pt x="359" y="1992992"/>
                </a:lnTo>
                <a:lnTo>
                  <a:pt x="1581" y="1958803"/>
                </a:lnTo>
                <a:lnTo>
                  <a:pt x="2889" y="1926743"/>
                </a:lnTo>
                <a:lnTo>
                  <a:pt x="2889" y="1921222"/>
                </a:lnTo>
                <a:lnTo>
                  <a:pt x="8410" y="1915701"/>
                </a:lnTo>
                <a:lnTo>
                  <a:pt x="19451" y="1915701"/>
                </a:lnTo>
                <a:lnTo>
                  <a:pt x="24972" y="1921222"/>
                </a:lnTo>
                <a:lnTo>
                  <a:pt x="24972" y="1926743"/>
                </a:lnTo>
                <a:lnTo>
                  <a:pt x="23582" y="1959867"/>
                </a:lnTo>
                <a:lnTo>
                  <a:pt x="22442" y="1991382"/>
                </a:lnTo>
                <a:lnTo>
                  <a:pt x="22040" y="2007266"/>
                </a:lnTo>
                <a:close/>
              </a:path>
              <a:path w="2186940" h="2007870">
                <a:moveTo>
                  <a:pt x="34173" y="1805286"/>
                </a:moveTo>
                <a:lnTo>
                  <a:pt x="21292" y="1805286"/>
                </a:lnTo>
                <a:lnTo>
                  <a:pt x="17611" y="1799765"/>
                </a:lnTo>
                <a:lnTo>
                  <a:pt x="17611" y="1792404"/>
                </a:lnTo>
                <a:lnTo>
                  <a:pt x="22097" y="1759280"/>
                </a:lnTo>
                <a:lnTo>
                  <a:pt x="33138" y="1693031"/>
                </a:lnTo>
                <a:lnTo>
                  <a:pt x="41534" y="1654386"/>
                </a:lnTo>
                <a:lnTo>
                  <a:pt x="47055" y="1650705"/>
                </a:lnTo>
                <a:lnTo>
                  <a:pt x="52576" y="1650705"/>
                </a:lnTo>
                <a:lnTo>
                  <a:pt x="58097" y="1652545"/>
                </a:lnTo>
                <a:lnTo>
                  <a:pt x="61777" y="1658066"/>
                </a:lnTo>
                <a:lnTo>
                  <a:pt x="61777" y="1663587"/>
                </a:lnTo>
                <a:lnTo>
                  <a:pt x="55221" y="1696683"/>
                </a:lnTo>
                <a:lnTo>
                  <a:pt x="49356" y="1729606"/>
                </a:lnTo>
                <a:lnTo>
                  <a:pt x="44180" y="1762184"/>
                </a:lnTo>
                <a:lnTo>
                  <a:pt x="39694" y="1794245"/>
                </a:lnTo>
                <a:lnTo>
                  <a:pt x="37854" y="1799765"/>
                </a:lnTo>
                <a:lnTo>
                  <a:pt x="34173" y="1805286"/>
                </a:lnTo>
                <a:close/>
              </a:path>
              <a:path w="2186940" h="2007870">
                <a:moveTo>
                  <a:pt x="83860" y="1542130"/>
                </a:moveTo>
                <a:lnTo>
                  <a:pt x="76499" y="1542130"/>
                </a:lnTo>
                <a:lnTo>
                  <a:pt x="70978" y="1540290"/>
                </a:lnTo>
                <a:lnTo>
                  <a:pt x="67298" y="1534769"/>
                </a:lnTo>
                <a:lnTo>
                  <a:pt x="69138" y="1527408"/>
                </a:lnTo>
                <a:lnTo>
                  <a:pt x="87081" y="1462999"/>
                </a:lnTo>
                <a:lnTo>
                  <a:pt x="109624" y="1393070"/>
                </a:lnTo>
                <a:lnTo>
                  <a:pt x="115145" y="1389389"/>
                </a:lnTo>
                <a:lnTo>
                  <a:pt x="122506" y="1393070"/>
                </a:lnTo>
                <a:lnTo>
                  <a:pt x="128026" y="1394910"/>
                </a:lnTo>
                <a:lnTo>
                  <a:pt x="131707" y="1400431"/>
                </a:lnTo>
                <a:lnTo>
                  <a:pt x="129867" y="1407792"/>
                </a:lnTo>
                <a:lnTo>
                  <a:pt x="119170" y="1439536"/>
                </a:lnTo>
                <a:lnTo>
                  <a:pt x="109164" y="1471281"/>
                </a:lnTo>
                <a:lnTo>
                  <a:pt x="99847" y="1503025"/>
                </a:lnTo>
                <a:lnTo>
                  <a:pt x="91221" y="1534769"/>
                </a:lnTo>
                <a:lnTo>
                  <a:pt x="89381" y="1538450"/>
                </a:lnTo>
                <a:lnTo>
                  <a:pt x="83860" y="1542130"/>
                </a:lnTo>
                <a:close/>
              </a:path>
              <a:path w="2186940" h="2007870">
                <a:moveTo>
                  <a:pt x="170352" y="1288176"/>
                </a:moveTo>
                <a:lnTo>
                  <a:pt x="161151" y="1288176"/>
                </a:lnTo>
                <a:lnTo>
                  <a:pt x="155630" y="1286335"/>
                </a:lnTo>
                <a:lnTo>
                  <a:pt x="151950" y="1278974"/>
                </a:lnTo>
                <a:lnTo>
                  <a:pt x="155630" y="1273454"/>
                </a:lnTo>
                <a:lnTo>
                  <a:pt x="168397" y="1242802"/>
                </a:lnTo>
                <a:lnTo>
                  <a:pt x="181854" y="1211805"/>
                </a:lnTo>
                <a:lnTo>
                  <a:pt x="196001" y="1180808"/>
                </a:lnTo>
                <a:lnTo>
                  <a:pt x="210838" y="1150157"/>
                </a:lnTo>
                <a:lnTo>
                  <a:pt x="212678" y="1144636"/>
                </a:lnTo>
                <a:lnTo>
                  <a:pt x="220039" y="1142796"/>
                </a:lnTo>
                <a:lnTo>
                  <a:pt x="231080" y="1146476"/>
                </a:lnTo>
                <a:lnTo>
                  <a:pt x="232921" y="1153837"/>
                </a:lnTo>
                <a:lnTo>
                  <a:pt x="231080" y="1159358"/>
                </a:lnTo>
                <a:lnTo>
                  <a:pt x="216243" y="1189722"/>
                </a:lnTo>
                <a:lnTo>
                  <a:pt x="202096" y="1220086"/>
                </a:lnTo>
                <a:lnTo>
                  <a:pt x="188640" y="1250450"/>
                </a:lnTo>
                <a:lnTo>
                  <a:pt x="175873" y="1280815"/>
                </a:lnTo>
                <a:lnTo>
                  <a:pt x="174033" y="1286335"/>
                </a:lnTo>
                <a:lnTo>
                  <a:pt x="170352" y="1288176"/>
                </a:lnTo>
                <a:close/>
              </a:path>
              <a:path w="2186940" h="2007870">
                <a:moveTo>
                  <a:pt x="288128" y="1047103"/>
                </a:moveTo>
                <a:lnTo>
                  <a:pt x="278927" y="1047103"/>
                </a:lnTo>
                <a:lnTo>
                  <a:pt x="277087" y="1045262"/>
                </a:lnTo>
                <a:lnTo>
                  <a:pt x="271566" y="1041582"/>
                </a:lnTo>
                <a:lnTo>
                  <a:pt x="269726" y="1036061"/>
                </a:lnTo>
                <a:lnTo>
                  <a:pt x="273406" y="1030540"/>
                </a:lnTo>
                <a:lnTo>
                  <a:pt x="290313" y="1001585"/>
                </a:lnTo>
                <a:lnTo>
                  <a:pt x="307911" y="972802"/>
                </a:lnTo>
                <a:lnTo>
                  <a:pt x="326198" y="944365"/>
                </a:lnTo>
                <a:lnTo>
                  <a:pt x="345176" y="916445"/>
                </a:lnTo>
                <a:lnTo>
                  <a:pt x="348856" y="910924"/>
                </a:lnTo>
                <a:lnTo>
                  <a:pt x="356217" y="909084"/>
                </a:lnTo>
                <a:lnTo>
                  <a:pt x="359898" y="912764"/>
                </a:lnTo>
                <a:lnTo>
                  <a:pt x="365419" y="916445"/>
                </a:lnTo>
                <a:lnTo>
                  <a:pt x="367259" y="923806"/>
                </a:lnTo>
                <a:lnTo>
                  <a:pt x="363578" y="927486"/>
                </a:lnTo>
                <a:lnTo>
                  <a:pt x="345665" y="955406"/>
                </a:lnTo>
                <a:lnTo>
                  <a:pt x="327924" y="983844"/>
                </a:lnTo>
                <a:lnTo>
                  <a:pt x="310527" y="1012627"/>
                </a:lnTo>
                <a:lnTo>
                  <a:pt x="293649" y="1041582"/>
                </a:lnTo>
                <a:lnTo>
                  <a:pt x="291809" y="1045262"/>
                </a:lnTo>
                <a:lnTo>
                  <a:pt x="288128" y="1047103"/>
                </a:lnTo>
                <a:close/>
              </a:path>
              <a:path w="2186940" h="2007870">
                <a:moveTo>
                  <a:pt x="439029" y="824432"/>
                </a:moveTo>
                <a:lnTo>
                  <a:pt x="426147" y="824432"/>
                </a:lnTo>
                <a:lnTo>
                  <a:pt x="424307" y="822592"/>
                </a:lnTo>
                <a:lnTo>
                  <a:pt x="418786" y="818911"/>
                </a:lnTo>
                <a:lnTo>
                  <a:pt x="418786" y="811550"/>
                </a:lnTo>
                <a:lnTo>
                  <a:pt x="422467" y="807870"/>
                </a:lnTo>
                <a:lnTo>
                  <a:pt x="443198" y="781646"/>
                </a:lnTo>
                <a:lnTo>
                  <a:pt x="464102" y="755423"/>
                </a:lnTo>
                <a:lnTo>
                  <a:pt x="485351" y="729199"/>
                </a:lnTo>
                <a:lnTo>
                  <a:pt x="507118" y="702976"/>
                </a:lnTo>
                <a:lnTo>
                  <a:pt x="510799" y="697455"/>
                </a:lnTo>
                <a:lnTo>
                  <a:pt x="518160" y="697455"/>
                </a:lnTo>
                <a:lnTo>
                  <a:pt x="529201" y="704816"/>
                </a:lnTo>
                <a:lnTo>
                  <a:pt x="529201" y="712177"/>
                </a:lnTo>
                <a:lnTo>
                  <a:pt x="525521" y="717698"/>
                </a:lnTo>
                <a:lnTo>
                  <a:pt x="503754" y="742857"/>
                </a:lnTo>
                <a:lnTo>
                  <a:pt x="482505" y="768535"/>
                </a:lnTo>
                <a:lnTo>
                  <a:pt x="461601" y="794557"/>
                </a:lnTo>
                <a:lnTo>
                  <a:pt x="440869" y="820752"/>
                </a:lnTo>
                <a:lnTo>
                  <a:pt x="439029" y="824432"/>
                </a:lnTo>
                <a:close/>
              </a:path>
              <a:path w="2186940" h="2007870">
                <a:moveTo>
                  <a:pt x="612012" y="623845"/>
                </a:moveTo>
                <a:lnTo>
                  <a:pt x="604651" y="623845"/>
                </a:lnTo>
                <a:lnTo>
                  <a:pt x="597290" y="616484"/>
                </a:lnTo>
                <a:lnTo>
                  <a:pt x="597290" y="609123"/>
                </a:lnTo>
                <a:lnTo>
                  <a:pt x="600971" y="603602"/>
                </a:lnTo>
                <a:lnTo>
                  <a:pt x="649047" y="556906"/>
                </a:lnTo>
                <a:lnTo>
                  <a:pt x="698504" y="511589"/>
                </a:lnTo>
                <a:lnTo>
                  <a:pt x="704025" y="507909"/>
                </a:lnTo>
                <a:lnTo>
                  <a:pt x="709546" y="507909"/>
                </a:lnTo>
                <a:lnTo>
                  <a:pt x="718747" y="517110"/>
                </a:lnTo>
                <a:lnTo>
                  <a:pt x="718747" y="524471"/>
                </a:lnTo>
                <a:lnTo>
                  <a:pt x="713226" y="529992"/>
                </a:lnTo>
                <a:lnTo>
                  <a:pt x="688412" y="552391"/>
                </a:lnTo>
                <a:lnTo>
                  <a:pt x="663769" y="575308"/>
                </a:lnTo>
                <a:lnTo>
                  <a:pt x="639472" y="598570"/>
                </a:lnTo>
                <a:lnTo>
                  <a:pt x="615693" y="622004"/>
                </a:lnTo>
                <a:lnTo>
                  <a:pt x="613853" y="622004"/>
                </a:lnTo>
                <a:lnTo>
                  <a:pt x="612012" y="623845"/>
                </a:lnTo>
                <a:close/>
              </a:path>
              <a:path w="2186940" h="2007870">
                <a:moveTo>
                  <a:pt x="814440" y="447181"/>
                </a:moveTo>
                <a:lnTo>
                  <a:pt x="805239" y="447181"/>
                </a:lnTo>
                <a:lnTo>
                  <a:pt x="801558" y="445340"/>
                </a:lnTo>
                <a:lnTo>
                  <a:pt x="799718" y="443500"/>
                </a:lnTo>
                <a:lnTo>
                  <a:pt x="796038" y="437979"/>
                </a:lnTo>
                <a:lnTo>
                  <a:pt x="796038" y="432459"/>
                </a:lnTo>
                <a:lnTo>
                  <a:pt x="801558" y="428778"/>
                </a:lnTo>
                <a:lnTo>
                  <a:pt x="828098" y="408392"/>
                </a:lnTo>
                <a:lnTo>
                  <a:pt x="855156" y="388523"/>
                </a:lnTo>
                <a:lnTo>
                  <a:pt x="882558" y="368999"/>
                </a:lnTo>
                <a:lnTo>
                  <a:pt x="910133" y="349647"/>
                </a:lnTo>
                <a:lnTo>
                  <a:pt x="915654" y="345967"/>
                </a:lnTo>
                <a:lnTo>
                  <a:pt x="923015" y="347807"/>
                </a:lnTo>
                <a:lnTo>
                  <a:pt x="924855" y="353328"/>
                </a:lnTo>
                <a:lnTo>
                  <a:pt x="928536" y="358849"/>
                </a:lnTo>
                <a:lnTo>
                  <a:pt x="926695" y="366210"/>
                </a:lnTo>
                <a:lnTo>
                  <a:pt x="921175" y="368050"/>
                </a:lnTo>
                <a:lnTo>
                  <a:pt x="893600" y="386596"/>
                </a:lnTo>
                <a:lnTo>
                  <a:pt x="866197" y="406005"/>
                </a:lnTo>
                <a:lnTo>
                  <a:pt x="812600" y="445340"/>
                </a:lnTo>
                <a:lnTo>
                  <a:pt x="814440" y="447181"/>
                </a:lnTo>
                <a:close/>
              </a:path>
              <a:path w="2186940" h="2007870">
                <a:moveTo>
                  <a:pt x="1035270" y="298120"/>
                </a:moveTo>
                <a:lnTo>
                  <a:pt x="1027909" y="298120"/>
                </a:lnTo>
                <a:lnTo>
                  <a:pt x="1024229" y="296280"/>
                </a:lnTo>
                <a:lnTo>
                  <a:pt x="1022388" y="292599"/>
                </a:lnTo>
                <a:lnTo>
                  <a:pt x="1018708" y="287079"/>
                </a:lnTo>
                <a:lnTo>
                  <a:pt x="1020548" y="279718"/>
                </a:lnTo>
                <a:lnTo>
                  <a:pt x="1026069" y="277877"/>
                </a:lnTo>
                <a:lnTo>
                  <a:pt x="1055340" y="261344"/>
                </a:lnTo>
                <a:lnTo>
                  <a:pt x="1084957" y="244983"/>
                </a:lnTo>
                <a:lnTo>
                  <a:pt x="1114574" y="228967"/>
                </a:lnTo>
                <a:lnTo>
                  <a:pt x="1143845" y="213469"/>
                </a:lnTo>
                <a:lnTo>
                  <a:pt x="1149366" y="211628"/>
                </a:lnTo>
                <a:lnTo>
                  <a:pt x="1156727" y="213469"/>
                </a:lnTo>
                <a:lnTo>
                  <a:pt x="1160407" y="224510"/>
                </a:lnTo>
                <a:lnTo>
                  <a:pt x="1158567" y="231871"/>
                </a:lnTo>
                <a:lnTo>
                  <a:pt x="1153046" y="233711"/>
                </a:lnTo>
                <a:lnTo>
                  <a:pt x="1122998" y="248922"/>
                </a:lnTo>
                <a:lnTo>
                  <a:pt x="1093468" y="264306"/>
                </a:lnTo>
                <a:lnTo>
                  <a:pt x="1064283" y="280034"/>
                </a:lnTo>
                <a:lnTo>
                  <a:pt x="1035270" y="296280"/>
                </a:lnTo>
                <a:lnTo>
                  <a:pt x="1035270" y="298120"/>
                </a:lnTo>
                <a:close/>
              </a:path>
              <a:path w="2186940" h="2007870">
                <a:moveTo>
                  <a:pt x="1272663" y="178504"/>
                </a:moveTo>
                <a:lnTo>
                  <a:pt x="1267142" y="178504"/>
                </a:lnTo>
                <a:lnTo>
                  <a:pt x="1261621" y="176664"/>
                </a:lnTo>
                <a:lnTo>
                  <a:pt x="1257941" y="165622"/>
                </a:lnTo>
                <a:lnTo>
                  <a:pt x="1259781" y="158261"/>
                </a:lnTo>
                <a:lnTo>
                  <a:pt x="1265302" y="156421"/>
                </a:lnTo>
                <a:lnTo>
                  <a:pt x="1295982" y="144028"/>
                </a:lnTo>
                <a:lnTo>
                  <a:pt x="1327180" y="131808"/>
                </a:lnTo>
                <a:lnTo>
                  <a:pt x="1358723" y="119932"/>
                </a:lnTo>
                <a:lnTo>
                  <a:pt x="1390439" y="108574"/>
                </a:lnTo>
                <a:lnTo>
                  <a:pt x="1395960" y="106734"/>
                </a:lnTo>
                <a:lnTo>
                  <a:pt x="1403321" y="110415"/>
                </a:lnTo>
                <a:lnTo>
                  <a:pt x="1407001" y="121456"/>
                </a:lnTo>
                <a:lnTo>
                  <a:pt x="1403321" y="128817"/>
                </a:lnTo>
                <a:lnTo>
                  <a:pt x="1397800" y="130657"/>
                </a:lnTo>
                <a:lnTo>
                  <a:pt x="1366343" y="141756"/>
                </a:lnTo>
                <a:lnTo>
                  <a:pt x="1335231" y="153200"/>
                </a:lnTo>
                <a:lnTo>
                  <a:pt x="1304119" y="165335"/>
                </a:lnTo>
                <a:lnTo>
                  <a:pt x="1272663" y="178504"/>
                </a:lnTo>
                <a:close/>
              </a:path>
              <a:path w="2186940" h="2007870">
                <a:moveTo>
                  <a:pt x="1524777" y="93852"/>
                </a:moveTo>
                <a:lnTo>
                  <a:pt x="1526617" y="92012"/>
                </a:lnTo>
                <a:lnTo>
                  <a:pt x="1517416" y="92012"/>
                </a:lnTo>
                <a:lnTo>
                  <a:pt x="1513736" y="88332"/>
                </a:lnTo>
                <a:lnTo>
                  <a:pt x="1511895" y="84651"/>
                </a:lnTo>
                <a:lnTo>
                  <a:pt x="1510055" y="79130"/>
                </a:lnTo>
                <a:lnTo>
                  <a:pt x="1513736" y="71769"/>
                </a:lnTo>
                <a:lnTo>
                  <a:pt x="1519256" y="71769"/>
                </a:lnTo>
                <a:lnTo>
                  <a:pt x="1583895" y="55437"/>
                </a:lnTo>
                <a:lnTo>
                  <a:pt x="1616818" y="47702"/>
                </a:lnTo>
                <a:lnTo>
                  <a:pt x="1649914" y="40485"/>
                </a:lnTo>
                <a:lnTo>
                  <a:pt x="1655435" y="38645"/>
                </a:lnTo>
                <a:lnTo>
                  <a:pt x="1660956" y="42325"/>
                </a:lnTo>
                <a:lnTo>
                  <a:pt x="1662796" y="49686"/>
                </a:lnTo>
                <a:lnTo>
                  <a:pt x="1664636" y="55207"/>
                </a:lnTo>
                <a:lnTo>
                  <a:pt x="1660956" y="60728"/>
                </a:lnTo>
                <a:lnTo>
                  <a:pt x="1653595" y="62568"/>
                </a:lnTo>
                <a:lnTo>
                  <a:pt x="1620787" y="69527"/>
                </a:lnTo>
                <a:lnTo>
                  <a:pt x="1588496" y="76830"/>
                </a:lnTo>
                <a:lnTo>
                  <a:pt x="1556550" y="84824"/>
                </a:lnTo>
                <a:lnTo>
                  <a:pt x="1524777" y="93852"/>
                </a:lnTo>
                <a:close/>
              </a:path>
              <a:path w="2186940" h="2007870">
                <a:moveTo>
                  <a:pt x="1786093" y="40485"/>
                </a:moveTo>
                <a:lnTo>
                  <a:pt x="1780572" y="40485"/>
                </a:lnTo>
                <a:lnTo>
                  <a:pt x="1775051" y="36805"/>
                </a:lnTo>
                <a:lnTo>
                  <a:pt x="1775051" y="25763"/>
                </a:lnTo>
                <a:lnTo>
                  <a:pt x="1778732" y="20242"/>
                </a:lnTo>
                <a:lnTo>
                  <a:pt x="1817665" y="14319"/>
                </a:lnTo>
                <a:lnTo>
                  <a:pt x="1885179" y="7533"/>
                </a:lnTo>
                <a:lnTo>
                  <a:pt x="1918591" y="5520"/>
                </a:lnTo>
                <a:lnTo>
                  <a:pt x="1924112" y="5520"/>
                </a:lnTo>
                <a:lnTo>
                  <a:pt x="1929632" y="9201"/>
                </a:lnTo>
                <a:lnTo>
                  <a:pt x="1929632" y="22083"/>
                </a:lnTo>
                <a:lnTo>
                  <a:pt x="1925952" y="27603"/>
                </a:lnTo>
                <a:lnTo>
                  <a:pt x="1918591" y="27603"/>
                </a:lnTo>
                <a:lnTo>
                  <a:pt x="1886502" y="29616"/>
                </a:lnTo>
                <a:lnTo>
                  <a:pt x="1853722" y="32664"/>
                </a:lnTo>
                <a:lnTo>
                  <a:pt x="1786093" y="40485"/>
                </a:lnTo>
                <a:close/>
              </a:path>
              <a:path w="2186940" h="2007870">
                <a:moveTo>
                  <a:pt x="2186900" y="25748"/>
                </a:moveTo>
                <a:lnTo>
                  <a:pt x="2121939" y="23233"/>
                </a:lnTo>
                <a:lnTo>
                  <a:pt x="2089447" y="22399"/>
                </a:lnTo>
                <a:lnTo>
                  <a:pt x="2056610" y="22083"/>
                </a:lnTo>
                <a:lnTo>
                  <a:pt x="2047409" y="22083"/>
                </a:lnTo>
                <a:lnTo>
                  <a:pt x="2041888" y="16562"/>
                </a:lnTo>
                <a:lnTo>
                  <a:pt x="2041888" y="5520"/>
                </a:lnTo>
                <a:lnTo>
                  <a:pt x="2047409" y="0"/>
                </a:lnTo>
                <a:lnTo>
                  <a:pt x="2056610" y="0"/>
                </a:lnTo>
                <a:lnTo>
                  <a:pt x="2089706" y="316"/>
                </a:lnTo>
                <a:lnTo>
                  <a:pt x="2122629" y="1150"/>
                </a:lnTo>
                <a:lnTo>
                  <a:pt x="2186900" y="3664"/>
                </a:lnTo>
                <a:lnTo>
                  <a:pt x="2186900" y="25748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0"/>
            <a:ext cx="2187575" cy="2007870"/>
          </a:xfrm>
          <a:custGeom>
            <a:avLst/>
            <a:gdLst/>
            <a:ahLst/>
            <a:cxnLst/>
            <a:rect l="l" t="t" r="r" b="b"/>
            <a:pathLst>
              <a:path w="2187575" h="2007870">
                <a:moveTo>
                  <a:pt x="137640" y="2007278"/>
                </a:moveTo>
                <a:lnTo>
                  <a:pt x="130068" y="2007278"/>
                </a:lnTo>
                <a:lnTo>
                  <a:pt x="97153" y="2006964"/>
                </a:lnTo>
                <a:lnTo>
                  <a:pt x="64028" y="2006130"/>
                </a:lnTo>
                <a:lnTo>
                  <a:pt x="0" y="2003690"/>
                </a:lnTo>
                <a:lnTo>
                  <a:pt x="0" y="1981659"/>
                </a:lnTo>
                <a:lnTo>
                  <a:pt x="30904" y="1983644"/>
                </a:lnTo>
                <a:lnTo>
                  <a:pt x="64028" y="1984737"/>
                </a:lnTo>
                <a:lnTo>
                  <a:pt x="97153" y="1985140"/>
                </a:lnTo>
                <a:lnTo>
                  <a:pt x="137638" y="1985197"/>
                </a:lnTo>
                <a:lnTo>
                  <a:pt x="143159" y="1990718"/>
                </a:lnTo>
                <a:lnTo>
                  <a:pt x="143159" y="2001759"/>
                </a:lnTo>
                <a:lnTo>
                  <a:pt x="137640" y="2007278"/>
                </a:lnTo>
                <a:close/>
              </a:path>
              <a:path w="2187575" h="2007870">
                <a:moveTo>
                  <a:pt x="266456" y="2003600"/>
                </a:moveTo>
                <a:lnTo>
                  <a:pt x="260935" y="2003600"/>
                </a:lnTo>
                <a:lnTo>
                  <a:pt x="255414" y="1999919"/>
                </a:lnTo>
                <a:lnTo>
                  <a:pt x="255414" y="1987037"/>
                </a:lnTo>
                <a:lnTo>
                  <a:pt x="259095" y="1981517"/>
                </a:lnTo>
                <a:lnTo>
                  <a:pt x="266456" y="1981517"/>
                </a:lnTo>
                <a:lnTo>
                  <a:pt x="332705" y="1975766"/>
                </a:lnTo>
                <a:lnTo>
                  <a:pt x="365829" y="1972459"/>
                </a:lnTo>
                <a:lnTo>
                  <a:pt x="398954" y="1968635"/>
                </a:lnTo>
                <a:lnTo>
                  <a:pt x="404475" y="1968635"/>
                </a:lnTo>
                <a:lnTo>
                  <a:pt x="409995" y="1972315"/>
                </a:lnTo>
                <a:lnTo>
                  <a:pt x="411836" y="1977836"/>
                </a:lnTo>
                <a:lnTo>
                  <a:pt x="411836" y="1983357"/>
                </a:lnTo>
                <a:lnTo>
                  <a:pt x="408155" y="1988878"/>
                </a:lnTo>
                <a:lnTo>
                  <a:pt x="402634" y="1990718"/>
                </a:lnTo>
                <a:lnTo>
                  <a:pt x="368158" y="1994542"/>
                </a:lnTo>
                <a:lnTo>
                  <a:pt x="266456" y="2003600"/>
                </a:lnTo>
                <a:close/>
              </a:path>
              <a:path w="2187575" h="2007870">
                <a:moveTo>
                  <a:pt x="533292" y="1968635"/>
                </a:moveTo>
                <a:lnTo>
                  <a:pt x="525931" y="1968635"/>
                </a:lnTo>
                <a:lnTo>
                  <a:pt x="522251" y="1964954"/>
                </a:lnTo>
                <a:lnTo>
                  <a:pt x="518570" y="1953913"/>
                </a:lnTo>
                <a:lnTo>
                  <a:pt x="522251" y="1948392"/>
                </a:lnTo>
                <a:lnTo>
                  <a:pt x="529612" y="1946552"/>
                </a:lnTo>
                <a:lnTo>
                  <a:pt x="594711" y="1932520"/>
                </a:lnTo>
                <a:lnTo>
                  <a:pt x="626656" y="1925073"/>
                </a:lnTo>
                <a:lnTo>
                  <a:pt x="658429" y="1917108"/>
                </a:lnTo>
                <a:lnTo>
                  <a:pt x="663950" y="1915267"/>
                </a:lnTo>
                <a:lnTo>
                  <a:pt x="671311" y="1918948"/>
                </a:lnTo>
                <a:lnTo>
                  <a:pt x="671311" y="1924469"/>
                </a:lnTo>
                <a:lnTo>
                  <a:pt x="673151" y="1929989"/>
                </a:lnTo>
                <a:lnTo>
                  <a:pt x="669471" y="1937350"/>
                </a:lnTo>
                <a:lnTo>
                  <a:pt x="663950" y="1937350"/>
                </a:lnTo>
                <a:lnTo>
                  <a:pt x="599311" y="1953683"/>
                </a:lnTo>
                <a:lnTo>
                  <a:pt x="566388" y="1961418"/>
                </a:lnTo>
                <a:lnTo>
                  <a:pt x="533292" y="1968635"/>
                </a:lnTo>
                <a:close/>
              </a:path>
              <a:path w="2187575" h="2007870">
                <a:moveTo>
                  <a:pt x="794608" y="1898705"/>
                </a:moveTo>
                <a:lnTo>
                  <a:pt x="783566" y="1898705"/>
                </a:lnTo>
                <a:lnTo>
                  <a:pt x="779886" y="1895025"/>
                </a:lnTo>
                <a:lnTo>
                  <a:pt x="778046" y="1891344"/>
                </a:lnTo>
                <a:lnTo>
                  <a:pt x="776205" y="1885823"/>
                </a:lnTo>
                <a:lnTo>
                  <a:pt x="779886" y="1878462"/>
                </a:lnTo>
                <a:lnTo>
                  <a:pt x="785407" y="1876622"/>
                </a:lnTo>
                <a:lnTo>
                  <a:pt x="847975" y="1854309"/>
                </a:lnTo>
                <a:lnTo>
                  <a:pt x="879087" y="1842721"/>
                </a:lnTo>
                <a:lnTo>
                  <a:pt x="910544" y="1830616"/>
                </a:lnTo>
                <a:lnTo>
                  <a:pt x="916065" y="1828776"/>
                </a:lnTo>
                <a:lnTo>
                  <a:pt x="923426" y="1830616"/>
                </a:lnTo>
                <a:lnTo>
                  <a:pt x="927106" y="1841657"/>
                </a:lnTo>
                <a:lnTo>
                  <a:pt x="925266" y="1849018"/>
                </a:lnTo>
                <a:lnTo>
                  <a:pt x="919745" y="1850859"/>
                </a:lnTo>
                <a:lnTo>
                  <a:pt x="889065" y="1863252"/>
                </a:lnTo>
                <a:lnTo>
                  <a:pt x="857867" y="1875472"/>
                </a:lnTo>
                <a:lnTo>
                  <a:pt x="826324" y="1887347"/>
                </a:lnTo>
                <a:lnTo>
                  <a:pt x="794608" y="1898705"/>
                </a:lnTo>
                <a:close/>
              </a:path>
              <a:path w="2187575" h="2007870">
                <a:moveTo>
                  <a:pt x="1044882" y="1795651"/>
                </a:moveTo>
                <a:lnTo>
                  <a:pt x="1033841" y="1795651"/>
                </a:lnTo>
                <a:lnTo>
                  <a:pt x="1030160" y="1793811"/>
                </a:lnTo>
                <a:lnTo>
                  <a:pt x="1028320" y="1790130"/>
                </a:lnTo>
                <a:lnTo>
                  <a:pt x="1026480" y="1784610"/>
                </a:lnTo>
                <a:lnTo>
                  <a:pt x="1028320" y="1777249"/>
                </a:lnTo>
                <a:lnTo>
                  <a:pt x="1033841" y="1775408"/>
                </a:lnTo>
                <a:lnTo>
                  <a:pt x="1092729" y="1744814"/>
                </a:lnTo>
                <a:lnTo>
                  <a:pt x="1122345" y="1729086"/>
                </a:lnTo>
                <a:lnTo>
                  <a:pt x="1151617" y="1712840"/>
                </a:lnTo>
                <a:lnTo>
                  <a:pt x="1157138" y="1709159"/>
                </a:lnTo>
                <a:lnTo>
                  <a:pt x="1164499" y="1711000"/>
                </a:lnTo>
                <a:lnTo>
                  <a:pt x="1166339" y="1716520"/>
                </a:lnTo>
                <a:lnTo>
                  <a:pt x="1170019" y="1722041"/>
                </a:lnTo>
                <a:lnTo>
                  <a:pt x="1168179" y="1729402"/>
                </a:lnTo>
                <a:lnTo>
                  <a:pt x="1162658" y="1731242"/>
                </a:lnTo>
                <a:lnTo>
                  <a:pt x="1133387" y="1747776"/>
                </a:lnTo>
                <a:lnTo>
                  <a:pt x="1103770" y="1764137"/>
                </a:lnTo>
                <a:lnTo>
                  <a:pt x="1074154" y="1780153"/>
                </a:lnTo>
                <a:lnTo>
                  <a:pt x="1044882" y="1795651"/>
                </a:lnTo>
                <a:close/>
              </a:path>
              <a:path w="2187575" h="2007870">
                <a:moveTo>
                  <a:pt x="1269393" y="1663153"/>
                </a:moveTo>
                <a:lnTo>
                  <a:pt x="1263872" y="1663153"/>
                </a:lnTo>
                <a:lnTo>
                  <a:pt x="1260192" y="1661313"/>
                </a:lnTo>
                <a:lnTo>
                  <a:pt x="1258351" y="1657632"/>
                </a:lnTo>
                <a:lnTo>
                  <a:pt x="1254671" y="1652112"/>
                </a:lnTo>
                <a:lnTo>
                  <a:pt x="1256511" y="1644751"/>
                </a:lnTo>
                <a:lnTo>
                  <a:pt x="1262032" y="1642910"/>
                </a:lnTo>
                <a:lnTo>
                  <a:pt x="1289607" y="1624364"/>
                </a:lnTo>
                <a:lnTo>
                  <a:pt x="1317009" y="1604955"/>
                </a:lnTo>
                <a:lnTo>
                  <a:pt x="1370607" y="1565620"/>
                </a:lnTo>
                <a:lnTo>
                  <a:pt x="1376127" y="1561939"/>
                </a:lnTo>
                <a:lnTo>
                  <a:pt x="1381648" y="1561939"/>
                </a:lnTo>
                <a:lnTo>
                  <a:pt x="1389009" y="1572981"/>
                </a:lnTo>
                <a:lnTo>
                  <a:pt x="1389009" y="1578501"/>
                </a:lnTo>
                <a:lnTo>
                  <a:pt x="1383488" y="1582182"/>
                </a:lnTo>
                <a:lnTo>
                  <a:pt x="1356949" y="1602569"/>
                </a:lnTo>
                <a:lnTo>
                  <a:pt x="1329891" y="1622437"/>
                </a:lnTo>
                <a:lnTo>
                  <a:pt x="1302489" y="1641961"/>
                </a:lnTo>
                <a:lnTo>
                  <a:pt x="1274914" y="1661313"/>
                </a:lnTo>
                <a:lnTo>
                  <a:pt x="1273073" y="1661313"/>
                </a:lnTo>
                <a:lnTo>
                  <a:pt x="1269393" y="1663153"/>
                </a:lnTo>
                <a:close/>
              </a:path>
              <a:path w="2187575" h="2007870">
                <a:moveTo>
                  <a:pt x="1484702" y="1499371"/>
                </a:moveTo>
                <a:lnTo>
                  <a:pt x="1477341" y="1499371"/>
                </a:lnTo>
                <a:lnTo>
                  <a:pt x="1475501" y="1497530"/>
                </a:lnTo>
                <a:lnTo>
                  <a:pt x="1471821" y="1495690"/>
                </a:lnTo>
                <a:lnTo>
                  <a:pt x="1468140" y="1490169"/>
                </a:lnTo>
                <a:lnTo>
                  <a:pt x="1468140" y="1484649"/>
                </a:lnTo>
                <a:lnTo>
                  <a:pt x="1473661" y="1479128"/>
                </a:lnTo>
                <a:lnTo>
                  <a:pt x="1498475" y="1457016"/>
                </a:lnTo>
                <a:lnTo>
                  <a:pt x="1523118" y="1434732"/>
                </a:lnTo>
                <a:lnTo>
                  <a:pt x="1547415" y="1412102"/>
                </a:lnTo>
                <a:lnTo>
                  <a:pt x="1571194" y="1388956"/>
                </a:lnTo>
                <a:lnTo>
                  <a:pt x="1574875" y="1385275"/>
                </a:lnTo>
                <a:lnTo>
                  <a:pt x="1582236" y="1385275"/>
                </a:lnTo>
                <a:lnTo>
                  <a:pt x="1587756" y="1388956"/>
                </a:lnTo>
                <a:lnTo>
                  <a:pt x="1591437" y="1392636"/>
                </a:lnTo>
                <a:lnTo>
                  <a:pt x="1591437" y="1399997"/>
                </a:lnTo>
                <a:lnTo>
                  <a:pt x="1563977" y="1428952"/>
                </a:lnTo>
                <a:lnTo>
                  <a:pt x="1515038" y="1475131"/>
                </a:lnTo>
                <a:lnTo>
                  <a:pt x="1490223" y="1497530"/>
                </a:lnTo>
                <a:lnTo>
                  <a:pt x="1484702" y="1499371"/>
                </a:lnTo>
                <a:close/>
              </a:path>
              <a:path w="2187575" h="2007870">
                <a:moveTo>
                  <a:pt x="1676088" y="1309825"/>
                </a:moveTo>
                <a:lnTo>
                  <a:pt x="1663207" y="1309825"/>
                </a:lnTo>
                <a:lnTo>
                  <a:pt x="1661366" y="1307984"/>
                </a:lnTo>
                <a:lnTo>
                  <a:pt x="1655846" y="1304304"/>
                </a:lnTo>
                <a:lnTo>
                  <a:pt x="1655846" y="1296943"/>
                </a:lnTo>
                <a:lnTo>
                  <a:pt x="1659526" y="1291422"/>
                </a:lnTo>
                <a:lnTo>
                  <a:pt x="1681293" y="1266263"/>
                </a:lnTo>
                <a:lnTo>
                  <a:pt x="1702542" y="1240585"/>
                </a:lnTo>
                <a:lnTo>
                  <a:pt x="1723446" y="1214563"/>
                </a:lnTo>
                <a:lnTo>
                  <a:pt x="1744178" y="1188368"/>
                </a:lnTo>
                <a:lnTo>
                  <a:pt x="1747858" y="1182847"/>
                </a:lnTo>
                <a:lnTo>
                  <a:pt x="1755219" y="1182847"/>
                </a:lnTo>
                <a:lnTo>
                  <a:pt x="1758900" y="1186528"/>
                </a:lnTo>
                <a:lnTo>
                  <a:pt x="1764421" y="1190208"/>
                </a:lnTo>
                <a:lnTo>
                  <a:pt x="1764421" y="1197569"/>
                </a:lnTo>
                <a:lnTo>
                  <a:pt x="1760740" y="1201250"/>
                </a:lnTo>
                <a:lnTo>
                  <a:pt x="1740008" y="1227473"/>
                </a:lnTo>
                <a:lnTo>
                  <a:pt x="1719104" y="1253697"/>
                </a:lnTo>
                <a:lnTo>
                  <a:pt x="1697855" y="1279921"/>
                </a:lnTo>
                <a:lnTo>
                  <a:pt x="1676088" y="1306144"/>
                </a:lnTo>
                <a:lnTo>
                  <a:pt x="1676088" y="1309825"/>
                </a:lnTo>
                <a:close/>
              </a:path>
              <a:path w="2187575" h="2007870">
                <a:moveTo>
                  <a:pt x="1836190" y="1098196"/>
                </a:moveTo>
                <a:lnTo>
                  <a:pt x="1828829" y="1098196"/>
                </a:lnTo>
                <a:lnTo>
                  <a:pt x="1826989" y="1096356"/>
                </a:lnTo>
                <a:lnTo>
                  <a:pt x="1821468" y="1092675"/>
                </a:lnTo>
                <a:lnTo>
                  <a:pt x="1819628" y="1085314"/>
                </a:lnTo>
                <a:lnTo>
                  <a:pt x="1823309" y="1081634"/>
                </a:lnTo>
                <a:lnTo>
                  <a:pt x="1841222" y="1053742"/>
                </a:lnTo>
                <a:lnTo>
                  <a:pt x="1858963" y="1025506"/>
                </a:lnTo>
                <a:lnTo>
                  <a:pt x="1876360" y="997270"/>
                </a:lnTo>
                <a:lnTo>
                  <a:pt x="1893238" y="969378"/>
                </a:lnTo>
                <a:lnTo>
                  <a:pt x="1896919" y="963857"/>
                </a:lnTo>
                <a:lnTo>
                  <a:pt x="1902439" y="962017"/>
                </a:lnTo>
                <a:lnTo>
                  <a:pt x="1913481" y="969378"/>
                </a:lnTo>
                <a:lnTo>
                  <a:pt x="1915321" y="974899"/>
                </a:lnTo>
                <a:lnTo>
                  <a:pt x="1911641" y="980420"/>
                </a:lnTo>
                <a:lnTo>
                  <a:pt x="1894733" y="1009375"/>
                </a:lnTo>
                <a:lnTo>
                  <a:pt x="1877136" y="1038158"/>
                </a:lnTo>
                <a:lnTo>
                  <a:pt x="1858848" y="1066595"/>
                </a:lnTo>
                <a:lnTo>
                  <a:pt x="1839871" y="1094515"/>
                </a:lnTo>
                <a:lnTo>
                  <a:pt x="1839871" y="1096356"/>
                </a:lnTo>
                <a:lnTo>
                  <a:pt x="1836190" y="1098196"/>
                </a:lnTo>
                <a:close/>
              </a:path>
              <a:path w="2187575" h="2007870">
                <a:moveTo>
                  <a:pt x="1970529" y="866324"/>
                </a:moveTo>
                <a:lnTo>
                  <a:pt x="1963168" y="866324"/>
                </a:lnTo>
                <a:lnTo>
                  <a:pt x="1961327" y="864484"/>
                </a:lnTo>
                <a:lnTo>
                  <a:pt x="1955807" y="862644"/>
                </a:lnTo>
                <a:lnTo>
                  <a:pt x="1953966" y="855283"/>
                </a:lnTo>
                <a:lnTo>
                  <a:pt x="1955807" y="849762"/>
                </a:lnTo>
                <a:lnTo>
                  <a:pt x="1970644" y="819398"/>
                </a:lnTo>
                <a:lnTo>
                  <a:pt x="1984791" y="789034"/>
                </a:lnTo>
                <a:lnTo>
                  <a:pt x="1998247" y="758669"/>
                </a:lnTo>
                <a:lnTo>
                  <a:pt x="2011014" y="728305"/>
                </a:lnTo>
                <a:lnTo>
                  <a:pt x="2012854" y="722785"/>
                </a:lnTo>
                <a:lnTo>
                  <a:pt x="2020215" y="719104"/>
                </a:lnTo>
                <a:lnTo>
                  <a:pt x="2025736" y="722785"/>
                </a:lnTo>
                <a:lnTo>
                  <a:pt x="2031257" y="724625"/>
                </a:lnTo>
                <a:lnTo>
                  <a:pt x="2034937" y="731986"/>
                </a:lnTo>
                <a:lnTo>
                  <a:pt x="2031257" y="737507"/>
                </a:lnTo>
                <a:lnTo>
                  <a:pt x="2018490" y="768158"/>
                </a:lnTo>
                <a:lnTo>
                  <a:pt x="2005033" y="799155"/>
                </a:lnTo>
                <a:lnTo>
                  <a:pt x="1990886" y="830152"/>
                </a:lnTo>
                <a:lnTo>
                  <a:pt x="1976049" y="860803"/>
                </a:lnTo>
                <a:lnTo>
                  <a:pt x="1974209" y="864484"/>
                </a:lnTo>
                <a:lnTo>
                  <a:pt x="1970529" y="866324"/>
                </a:lnTo>
                <a:close/>
              </a:path>
              <a:path w="2187575" h="2007870">
                <a:moveTo>
                  <a:pt x="2073583" y="617890"/>
                </a:moveTo>
                <a:lnTo>
                  <a:pt x="2066222" y="617890"/>
                </a:lnTo>
                <a:lnTo>
                  <a:pt x="2060701" y="616050"/>
                </a:lnTo>
                <a:lnTo>
                  <a:pt x="2057021" y="610529"/>
                </a:lnTo>
                <a:lnTo>
                  <a:pt x="2058861" y="603168"/>
                </a:lnTo>
                <a:lnTo>
                  <a:pt x="2069557" y="571424"/>
                </a:lnTo>
                <a:lnTo>
                  <a:pt x="2079564" y="539680"/>
                </a:lnTo>
                <a:lnTo>
                  <a:pt x="2088880" y="507935"/>
                </a:lnTo>
                <a:lnTo>
                  <a:pt x="2097506" y="476191"/>
                </a:lnTo>
                <a:lnTo>
                  <a:pt x="2099346" y="470670"/>
                </a:lnTo>
                <a:lnTo>
                  <a:pt x="2104867" y="466990"/>
                </a:lnTo>
                <a:lnTo>
                  <a:pt x="2115909" y="470670"/>
                </a:lnTo>
                <a:lnTo>
                  <a:pt x="2119589" y="476191"/>
                </a:lnTo>
                <a:lnTo>
                  <a:pt x="2117749" y="481712"/>
                </a:lnTo>
                <a:lnTo>
                  <a:pt x="2109123" y="513743"/>
                </a:lnTo>
                <a:lnTo>
                  <a:pt x="2099806" y="546120"/>
                </a:lnTo>
                <a:lnTo>
                  <a:pt x="2089800" y="578497"/>
                </a:lnTo>
                <a:lnTo>
                  <a:pt x="2077263" y="616050"/>
                </a:lnTo>
                <a:lnTo>
                  <a:pt x="2073583" y="617890"/>
                </a:lnTo>
                <a:close/>
              </a:path>
              <a:path w="2187575" h="2007870">
                <a:moveTo>
                  <a:pt x="2143512" y="360255"/>
                </a:moveTo>
                <a:lnTo>
                  <a:pt x="2136151" y="360255"/>
                </a:lnTo>
                <a:lnTo>
                  <a:pt x="2130631" y="358415"/>
                </a:lnTo>
                <a:lnTo>
                  <a:pt x="2126950" y="352894"/>
                </a:lnTo>
                <a:lnTo>
                  <a:pt x="2126950" y="347373"/>
                </a:lnTo>
                <a:lnTo>
                  <a:pt x="2133506" y="314277"/>
                </a:lnTo>
                <a:lnTo>
                  <a:pt x="2139372" y="281354"/>
                </a:lnTo>
                <a:lnTo>
                  <a:pt x="2144547" y="248776"/>
                </a:lnTo>
                <a:lnTo>
                  <a:pt x="2149033" y="216715"/>
                </a:lnTo>
                <a:lnTo>
                  <a:pt x="2149033" y="211195"/>
                </a:lnTo>
                <a:lnTo>
                  <a:pt x="2154554" y="205674"/>
                </a:lnTo>
                <a:lnTo>
                  <a:pt x="2161915" y="207514"/>
                </a:lnTo>
                <a:lnTo>
                  <a:pt x="2167436" y="207514"/>
                </a:lnTo>
                <a:lnTo>
                  <a:pt x="2172956" y="213035"/>
                </a:lnTo>
                <a:lnTo>
                  <a:pt x="2171116" y="220396"/>
                </a:lnTo>
                <a:lnTo>
                  <a:pt x="2166630" y="253520"/>
                </a:lnTo>
                <a:lnTo>
                  <a:pt x="2161455" y="286645"/>
                </a:lnTo>
                <a:lnTo>
                  <a:pt x="2155589" y="319769"/>
                </a:lnTo>
                <a:lnTo>
                  <a:pt x="2149033" y="352894"/>
                </a:lnTo>
                <a:lnTo>
                  <a:pt x="2147193" y="356574"/>
                </a:lnTo>
                <a:lnTo>
                  <a:pt x="2143512" y="360255"/>
                </a:lnTo>
                <a:close/>
              </a:path>
              <a:path w="2187575" h="2007870">
                <a:moveTo>
                  <a:pt x="2178477" y="95259"/>
                </a:moveTo>
                <a:lnTo>
                  <a:pt x="2165595" y="95259"/>
                </a:lnTo>
                <a:lnTo>
                  <a:pt x="2161915" y="89738"/>
                </a:lnTo>
                <a:lnTo>
                  <a:pt x="2161915" y="84217"/>
                </a:lnTo>
                <a:lnTo>
                  <a:pt x="2164043" y="51093"/>
                </a:lnTo>
                <a:lnTo>
                  <a:pt x="2165135" y="17968"/>
                </a:lnTo>
                <a:lnTo>
                  <a:pt x="2165354" y="0"/>
                </a:lnTo>
                <a:lnTo>
                  <a:pt x="2186995" y="0"/>
                </a:lnTo>
                <a:lnTo>
                  <a:pt x="2186528" y="18888"/>
                </a:lnTo>
                <a:lnTo>
                  <a:pt x="2185349" y="52645"/>
                </a:lnTo>
                <a:lnTo>
                  <a:pt x="2184072" y="84217"/>
                </a:lnTo>
                <a:lnTo>
                  <a:pt x="2183998" y="89738"/>
                </a:lnTo>
                <a:lnTo>
                  <a:pt x="2178477" y="952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8702" y="6726996"/>
            <a:ext cx="2910681" cy="72267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373" y="4150552"/>
            <a:ext cx="2087689" cy="119483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276" y="6319747"/>
            <a:ext cx="2371724" cy="131618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2640" y="8318265"/>
            <a:ext cx="2524124" cy="168590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91121" y="4146620"/>
            <a:ext cx="2562224" cy="160019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28478" y="8686800"/>
            <a:ext cx="2466974" cy="131444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972708" y="4421306"/>
            <a:ext cx="1581149" cy="158114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09819" y="6742221"/>
            <a:ext cx="2181224" cy="80960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7587" y="8514709"/>
            <a:ext cx="3000374" cy="129539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28132" y="6809353"/>
            <a:ext cx="3424989" cy="73742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951513" y="6693316"/>
            <a:ext cx="3205284" cy="9810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537912" y="8777447"/>
            <a:ext cx="2362199" cy="1162049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72753" y="4421306"/>
            <a:ext cx="3086099" cy="132395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98329" y="8345482"/>
            <a:ext cx="2561352" cy="154944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182233" y="4703104"/>
            <a:ext cx="2276474" cy="1163523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90"/>
              <a:t>NUESTROS</a:t>
            </a:r>
            <a:r>
              <a:rPr dirty="0" spc="85"/>
              <a:t> </a:t>
            </a:r>
            <a:r>
              <a:rPr dirty="0" spc="165"/>
              <a:t>CLIENTES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52638" y="7848045"/>
            <a:ext cx="819150" cy="770890"/>
          </a:xfrm>
          <a:custGeom>
            <a:avLst/>
            <a:gdLst/>
            <a:ahLst/>
            <a:cxnLst/>
            <a:rect l="l" t="t" r="r" b="b"/>
            <a:pathLst>
              <a:path w="819150" h="770890">
                <a:moveTo>
                  <a:pt x="24222" y="31462"/>
                </a:moveTo>
                <a:lnTo>
                  <a:pt x="7089" y="31462"/>
                </a:lnTo>
                <a:lnTo>
                  <a:pt x="0" y="24405"/>
                </a:lnTo>
                <a:lnTo>
                  <a:pt x="0" y="7351"/>
                </a:lnTo>
                <a:lnTo>
                  <a:pt x="7089" y="294"/>
                </a:lnTo>
                <a:lnTo>
                  <a:pt x="24518" y="294"/>
                </a:lnTo>
                <a:lnTo>
                  <a:pt x="31312" y="7351"/>
                </a:lnTo>
                <a:lnTo>
                  <a:pt x="31312" y="24405"/>
                </a:lnTo>
                <a:lnTo>
                  <a:pt x="24222" y="31462"/>
                </a:lnTo>
                <a:close/>
              </a:path>
              <a:path w="819150" h="770890">
                <a:moveTo>
                  <a:pt x="221256" y="31168"/>
                </a:moveTo>
                <a:lnTo>
                  <a:pt x="204122" y="31168"/>
                </a:lnTo>
                <a:lnTo>
                  <a:pt x="197033" y="24111"/>
                </a:lnTo>
                <a:lnTo>
                  <a:pt x="197033" y="7056"/>
                </a:lnTo>
                <a:lnTo>
                  <a:pt x="204122" y="0"/>
                </a:lnTo>
                <a:lnTo>
                  <a:pt x="221256" y="0"/>
                </a:lnTo>
                <a:lnTo>
                  <a:pt x="228345" y="7056"/>
                </a:lnTo>
                <a:lnTo>
                  <a:pt x="228345" y="24111"/>
                </a:lnTo>
                <a:lnTo>
                  <a:pt x="221256" y="31168"/>
                </a:lnTo>
                <a:close/>
              </a:path>
              <a:path w="819150" h="770890">
                <a:moveTo>
                  <a:pt x="417993" y="31168"/>
                </a:moveTo>
                <a:lnTo>
                  <a:pt x="400860" y="31168"/>
                </a:lnTo>
                <a:lnTo>
                  <a:pt x="393771" y="24111"/>
                </a:lnTo>
                <a:lnTo>
                  <a:pt x="393771" y="7056"/>
                </a:lnTo>
                <a:lnTo>
                  <a:pt x="400860" y="0"/>
                </a:lnTo>
                <a:lnTo>
                  <a:pt x="418289" y="0"/>
                </a:lnTo>
                <a:lnTo>
                  <a:pt x="425083" y="7056"/>
                </a:lnTo>
                <a:lnTo>
                  <a:pt x="425083" y="24111"/>
                </a:lnTo>
                <a:lnTo>
                  <a:pt x="417993" y="31168"/>
                </a:lnTo>
                <a:close/>
              </a:path>
              <a:path w="819150" h="770890">
                <a:moveTo>
                  <a:pt x="615027" y="31168"/>
                </a:moveTo>
                <a:lnTo>
                  <a:pt x="597893" y="31168"/>
                </a:lnTo>
                <a:lnTo>
                  <a:pt x="590804" y="24111"/>
                </a:lnTo>
                <a:lnTo>
                  <a:pt x="590804" y="7056"/>
                </a:lnTo>
                <a:lnTo>
                  <a:pt x="597893" y="0"/>
                </a:lnTo>
                <a:lnTo>
                  <a:pt x="615027" y="0"/>
                </a:lnTo>
                <a:lnTo>
                  <a:pt x="622116" y="7056"/>
                </a:lnTo>
                <a:lnTo>
                  <a:pt x="622116" y="24111"/>
                </a:lnTo>
                <a:lnTo>
                  <a:pt x="615027" y="31168"/>
                </a:lnTo>
                <a:close/>
              </a:path>
              <a:path w="819150" h="770890">
                <a:moveTo>
                  <a:pt x="811764" y="31462"/>
                </a:moveTo>
                <a:lnTo>
                  <a:pt x="794631" y="31462"/>
                </a:lnTo>
                <a:lnTo>
                  <a:pt x="787542" y="24405"/>
                </a:lnTo>
                <a:lnTo>
                  <a:pt x="787542" y="7351"/>
                </a:lnTo>
                <a:lnTo>
                  <a:pt x="794631" y="294"/>
                </a:lnTo>
                <a:lnTo>
                  <a:pt x="811764" y="294"/>
                </a:lnTo>
                <a:lnTo>
                  <a:pt x="818854" y="7351"/>
                </a:lnTo>
                <a:lnTo>
                  <a:pt x="818854" y="24405"/>
                </a:lnTo>
                <a:lnTo>
                  <a:pt x="811764" y="31462"/>
                </a:lnTo>
                <a:close/>
              </a:path>
              <a:path w="819150" h="770890">
                <a:moveTo>
                  <a:pt x="24222" y="212003"/>
                </a:moveTo>
                <a:lnTo>
                  <a:pt x="7089" y="212003"/>
                </a:lnTo>
                <a:lnTo>
                  <a:pt x="0" y="204946"/>
                </a:lnTo>
                <a:lnTo>
                  <a:pt x="0" y="187892"/>
                </a:lnTo>
                <a:lnTo>
                  <a:pt x="7089" y="180835"/>
                </a:lnTo>
                <a:lnTo>
                  <a:pt x="24518" y="180835"/>
                </a:lnTo>
                <a:lnTo>
                  <a:pt x="31608" y="187892"/>
                </a:lnTo>
                <a:lnTo>
                  <a:pt x="31312" y="196419"/>
                </a:lnTo>
                <a:lnTo>
                  <a:pt x="31312" y="204946"/>
                </a:lnTo>
                <a:lnTo>
                  <a:pt x="24222" y="212003"/>
                </a:lnTo>
                <a:close/>
              </a:path>
              <a:path w="819150" h="770890">
                <a:moveTo>
                  <a:pt x="221256" y="212003"/>
                </a:moveTo>
                <a:lnTo>
                  <a:pt x="204122" y="212003"/>
                </a:lnTo>
                <a:lnTo>
                  <a:pt x="197033" y="204946"/>
                </a:lnTo>
                <a:lnTo>
                  <a:pt x="197033" y="187892"/>
                </a:lnTo>
                <a:lnTo>
                  <a:pt x="204122" y="180835"/>
                </a:lnTo>
                <a:lnTo>
                  <a:pt x="221256" y="180835"/>
                </a:lnTo>
                <a:lnTo>
                  <a:pt x="228345" y="187892"/>
                </a:lnTo>
                <a:lnTo>
                  <a:pt x="228345" y="204946"/>
                </a:lnTo>
                <a:lnTo>
                  <a:pt x="221256" y="212003"/>
                </a:lnTo>
                <a:close/>
              </a:path>
              <a:path w="819150" h="770890">
                <a:moveTo>
                  <a:pt x="417993" y="212003"/>
                </a:moveTo>
                <a:lnTo>
                  <a:pt x="400860" y="212003"/>
                </a:lnTo>
                <a:lnTo>
                  <a:pt x="393771" y="204946"/>
                </a:lnTo>
                <a:lnTo>
                  <a:pt x="393771" y="187892"/>
                </a:lnTo>
                <a:lnTo>
                  <a:pt x="400860" y="180835"/>
                </a:lnTo>
                <a:lnTo>
                  <a:pt x="418289" y="180835"/>
                </a:lnTo>
                <a:lnTo>
                  <a:pt x="425379" y="187892"/>
                </a:lnTo>
                <a:lnTo>
                  <a:pt x="425083" y="196419"/>
                </a:lnTo>
                <a:lnTo>
                  <a:pt x="425083" y="204946"/>
                </a:lnTo>
                <a:lnTo>
                  <a:pt x="417993" y="212003"/>
                </a:lnTo>
                <a:close/>
              </a:path>
              <a:path w="819150" h="770890">
                <a:moveTo>
                  <a:pt x="615027" y="212003"/>
                </a:moveTo>
                <a:lnTo>
                  <a:pt x="597893" y="212003"/>
                </a:lnTo>
                <a:lnTo>
                  <a:pt x="590804" y="204946"/>
                </a:lnTo>
                <a:lnTo>
                  <a:pt x="590804" y="187892"/>
                </a:lnTo>
                <a:lnTo>
                  <a:pt x="597893" y="180835"/>
                </a:lnTo>
                <a:lnTo>
                  <a:pt x="615322" y="180835"/>
                </a:lnTo>
                <a:lnTo>
                  <a:pt x="622116" y="187892"/>
                </a:lnTo>
                <a:lnTo>
                  <a:pt x="622116" y="204946"/>
                </a:lnTo>
                <a:lnTo>
                  <a:pt x="615027" y="212003"/>
                </a:lnTo>
                <a:close/>
              </a:path>
              <a:path w="819150" h="770890">
                <a:moveTo>
                  <a:pt x="812060" y="212003"/>
                </a:moveTo>
                <a:lnTo>
                  <a:pt x="794927" y="212003"/>
                </a:lnTo>
                <a:lnTo>
                  <a:pt x="787837" y="204946"/>
                </a:lnTo>
                <a:lnTo>
                  <a:pt x="787837" y="187892"/>
                </a:lnTo>
                <a:lnTo>
                  <a:pt x="794927" y="180835"/>
                </a:lnTo>
                <a:lnTo>
                  <a:pt x="812060" y="180835"/>
                </a:lnTo>
                <a:lnTo>
                  <a:pt x="819150" y="187892"/>
                </a:lnTo>
                <a:lnTo>
                  <a:pt x="819150" y="204946"/>
                </a:lnTo>
                <a:lnTo>
                  <a:pt x="812060" y="212003"/>
                </a:lnTo>
                <a:close/>
              </a:path>
              <a:path w="819150" h="770890">
                <a:moveTo>
                  <a:pt x="24222" y="398131"/>
                </a:moveTo>
                <a:lnTo>
                  <a:pt x="7089" y="398131"/>
                </a:lnTo>
                <a:lnTo>
                  <a:pt x="0" y="391074"/>
                </a:lnTo>
                <a:lnTo>
                  <a:pt x="0" y="374019"/>
                </a:lnTo>
                <a:lnTo>
                  <a:pt x="7089" y="366962"/>
                </a:lnTo>
                <a:lnTo>
                  <a:pt x="24518" y="366962"/>
                </a:lnTo>
                <a:lnTo>
                  <a:pt x="31608" y="374019"/>
                </a:lnTo>
                <a:lnTo>
                  <a:pt x="31312" y="382547"/>
                </a:lnTo>
                <a:lnTo>
                  <a:pt x="31312" y="391074"/>
                </a:lnTo>
                <a:lnTo>
                  <a:pt x="24222" y="398131"/>
                </a:lnTo>
                <a:close/>
              </a:path>
              <a:path w="819150" h="770890">
                <a:moveTo>
                  <a:pt x="221256" y="398131"/>
                </a:moveTo>
                <a:lnTo>
                  <a:pt x="204122" y="398131"/>
                </a:lnTo>
                <a:lnTo>
                  <a:pt x="197033" y="391074"/>
                </a:lnTo>
                <a:lnTo>
                  <a:pt x="197033" y="374019"/>
                </a:lnTo>
                <a:lnTo>
                  <a:pt x="204122" y="366962"/>
                </a:lnTo>
                <a:lnTo>
                  <a:pt x="221256" y="366962"/>
                </a:lnTo>
                <a:lnTo>
                  <a:pt x="228345" y="374019"/>
                </a:lnTo>
                <a:lnTo>
                  <a:pt x="228345" y="391074"/>
                </a:lnTo>
                <a:lnTo>
                  <a:pt x="221256" y="398131"/>
                </a:lnTo>
                <a:close/>
              </a:path>
              <a:path w="819150" h="770890">
                <a:moveTo>
                  <a:pt x="418289" y="398131"/>
                </a:moveTo>
                <a:lnTo>
                  <a:pt x="401156" y="398131"/>
                </a:lnTo>
                <a:lnTo>
                  <a:pt x="394066" y="391074"/>
                </a:lnTo>
                <a:lnTo>
                  <a:pt x="394066" y="374019"/>
                </a:lnTo>
                <a:lnTo>
                  <a:pt x="401156" y="366962"/>
                </a:lnTo>
                <a:lnTo>
                  <a:pt x="418289" y="366962"/>
                </a:lnTo>
                <a:lnTo>
                  <a:pt x="425379" y="374019"/>
                </a:lnTo>
                <a:lnTo>
                  <a:pt x="425379" y="391074"/>
                </a:lnTo>
                <a:lnTo>
                  <a:pt x="418289" y="398131"/>
                </a:lnTo>
                <a:close/>
              </a:path>
              <a:path w="819150" h="770890">
                <a:moveTo>
                  <a:pt x="615027" y="398131"/>
                </a:moveTo>
                <a:lnTo>
                  <a:pt x="597893" y="398131"/>
                </a:lnTo>
                <a:lnTo>
                  <a:pt x="590804" y="391074"/>
                </a:lnTo>
                <a:lnTo>
                  <a:pt x="590804" y="374019"/>
                </a:lnTo>
                <a:lnTo>
                  <a:pt x="597893" y="366962"/>
                </a:lnTo>
                <a:lnTo>
                  <a:pt x="615322" y="366962"/>
                </a:lnTo>
                <a:lnTo>
                  <a:pt x="622116" y="374019"/>
                </a:lnTo>
                <a:lnTo>
                  <a:pt x="622116" y="391074"/>
                </a:lnTo>
                <a:lnTo>
                  <a:pt x="615027" y="398131"/>
                </a:lnTo>
                <a:close/>
              </a:path>
              <a:path w="819150" h="770890">
                <a:moveTo>
                  <a:pt x="812060" y="398131"/>
                </a:moveTo>
                <a:lnTo>
                  <a:pt x="794927" y="398131"/>
                </a:lnTo>
                <a:lnTo>
                  <a:pt x="787837" y="391074"/>
                </a:lnTo>
                <a:lnTo>
                  <a:pt x="787837" y="374019"/>
                </a:lnTo>
                <a:lnTo>
                  <a:pt x="794927" y="366962"/>
                </a:lnTo>
                <a:lnTo>
                  <a:pt x="812060" y="366962"/>
                </a:lnTo>
                <a:lnTo>
                  <a:pt x="819150" y="374019"/>
                </a:lnTo>
                <a:lnTo>
                  <a:pt x="819150" y="391074"/>
                </a:lnTo>
                <a:lnTo>
                  <a:pt x="812060" y="398131"/>
                </a:lnTo>
                <a:close/>
              </a:path>
              <a:path w="819150" h="770890">
                <a:moveTo>
                  <a:pt x="24518" y="578966"/>
                </a:moveTo>
                <a:lnTo>
                  <a:pt x="7385" y="578966"/>
                </a:lnTo>
                <a:lnTo>
                  <a:pt x="295" y="571909"/>
                </a:lnTo>
                <a:lnTo>
                  <a:pt x="295" y="554855"/>
                </a:lnTo>
                <a:lnTo>
                  <a:pt x="7385" y="547798"/>
                </a:lnTo>
                <a:lnTo>
                  <a:pt x="24518" y="547798"/>
                </a:lnTo>
                <a:lnTo>
                  <a:pt x="31608" y="554855"/>
                </a:lnTo>
                <a:lnTo>
                  <a:pt x="31608" y="571909"/>
                </a:lnTo>
                <a:lnTo>
                  <a:pt x="24518" y="578966"/>
                </a:lnTo>
                <a:close/>
              </a:path>
              <a:path w="819150" h="770890">
                <a:moveTo>
                  <a:pt x="221256" y="578966"/>
                </a:moveTo>
                <a:lnTo>
                  <a:pt x="204122" y="578966"/>
                </a:lnTo>
                <a:lnTo>
                  <a:pt x="197033" y="571909"/>
                </a:lnTo>
                <a:lnTo>
                  <a:pt x="197033" y="554855"/>
                </a:lnTo>
                <a:lnTo>
                  <a:pt x="204122" y="547798"/>
                </a:lnTo>
                <a:lnTo>
                  <a:pt x="221551" y="547798"/>
                </a:lnTo>
                <a:lnTo>
                  <a:pt x="228345" y="554855"/>
                </a:lnTo>
                <a:lnTo>
                  <a:pt x="228345" y="571909"/>
                </a:lnTo>
                <a:lnTo>
                  <a:pt x="221256" y="578966"/>
                </a:lnTo>
                <a:close/>
              </a:path>
              <a:path w="819150" h="770890">
                <a:moveTo>
                  <a:pt x="418289" y="578966"/>
                </a:moveTo>
                <a:lnTo>
                  <a:pt x="401156" y="578966"/>
                </a:lnTo>
                <a:lnTo>
                  <a:pt x="394066" y="571909"/>
                </a:lnTo>
                <a:lnTo>
                  <a:pt x="394066" y="554855"/>
                </a:lnTo>
                <a:lnTo>
                  <a:pt x="401156" y="547798"/>
                </a:lnTo>
                <a:lnTo>
                  <a:pt x="418289" y="547798"/>
                </a:lnTo>
                <a:lnTo>
                  <a:pt x="425379" y="554855"/>
                </a:lnTo>
                <a:lnTo>
                  <a:pt x="425379" y="571909"/>
                </a:lnTo>
                <a:lnTo>
                  <a:pt x="418289" y="578966"/>
                </a:lnTo>
                <a:close/>
              </a:path>
              <a:path w="819150" h="770890">
                <a:moveTo>
                  <a:pt x="615027" y="578966"/>
                </a:moveTo>
                <a:lnTo>
                  <a:pt x="597893" y="578966"/>
                </a:lnTo>
                <a:lnTo>
                  <a:pt x="590804" y="571909"/>
                </a:lnTo>
                <a:lnTo>
                  <a:pt x="590804" y="554855"/>
                </a:lnTo>
                <a:lnTo>
                  <a:pt x="597893" y="547798"/>
                </a:lnTo>
                <a:lnTo>
                  <a:pt x="615322" y="547798"/>
                </a:lnTo>
                <a:lnTo>
                  <a:pt x="622412" y="554855"/>
                </a:lnTo>
                <a:lnTo>
                  <a:pt x="622116" y="563382"/>
                </a:lnTo>
                <a:lnTo>
                  <a:pt x="622116" y="571909"/>
                </a:lnTo>
                <a:lnTo>
                  <a:pt x="615027" y="578966"/>
                </a:lnTo>
                <a:close/>
              </a:path>
              <a:path w="819150" h="770890">
                <a:moveTo>
                  <a:pt x="812060" y="578966"/>
                </a:moveTo>
                <a:lnTo>
                  <a:pt x="794927" y="578966"/>
                </a:lnTo>
                <a:lnTo>
                  <a:pt x="787837" y="571909"/>
                </a:lnTo>
                <a:lnTo>
                  <a:pt x="787837" y="554855"/>
                </a:lnTo>
                <a:lnTo>
                  <a:pt x="794927" y="547798"/>
                </a:lnTo>
                <a:lnTo>
                  <a:pt x="812060" y="547798"/>
                </a:lnTo>
                <a:lnTo>
                  <a:pt x="819150" y="554855"/>
                </a:lnTo>
                <a:lnTo>
                  <a:pt x="819150" y="571909"/>
                </a:lnTo>
                <a:lnTo>
                  <a:pt x="812060" y="578966"/>
                </a:lnTo>
                <a:close/>
              </a:path>
              <a:path w="819150" h="770890">
                <a:moveTo>
                  <a:pt x="24518" y="770387"/>
                </a:moveTo>
                <a:lnTo>
                  <a:pt x="7385" y="770387"/>
                </a:lnTo>
                <a:lnTo>
                  <a:pt x="295" y="763330"/>
                </a:lnTo>
                <a:lnTo>
                  <a:pt x="295" y="746275"/>
                </a:lnTo>
                <a:lnTo>
                  <a:pt x="7385" y="739218"/>
                </a:lnTo>
                <a:lnTo>
                  <a:pt x="24518" y="739218"/>
                </a:lnTo>
                <a:lnTo>
                  <a:pt x="31608" y="746275"/>
                </a:lnTo>
                <a:lnTo>
                  <a:pt x="31608" y="763330"/>
                </a:lnTo>
                <a:lnTo>
                  <a:pt x="24518" y="770387"/>
                </a:lnTo>
                <a:close/>
              </a:path>
              <a:path w="819150" h="770890">
                <a:moveTo>
                  <a:pt x="221256" y="770387"/>
                </a:moveTo>
                <a:lnTo>
                  <a:pt x="204122" y="770387"/>
                </a:lnTo>
                <a:lnTo>
                  <a:pt x="197033" y="763330"/>
                </a:lnTo>
                <a:lnTo>
                  <a:pt x="197033" y="746275"/>
                </a:lnTo>
                <a:lnTo>
                  <a:pt x="204122" y="739218"/>
                </a:lnTo>
                <a:lnTo>
                  <a:pt x="221551" y="739218"/>
                </a:lnTo>
                <a:lnTo>
                  <a:pt x="228641" y="746275"/>
                </a:lnTo>
                <a:lnTo>
                  <a:pt x="228345" y="754802"/>
                </a:lnTo>
                <a:lnTo>
                  <a:pt x="228345" y="763330"/>
                </a:lnTo>
                <a:lnTo>
                  <a:pt x="221256" y="770387"/>
                </a:lnTo>
                <a:close/>
              </a:path>
              <a:path w="819150" h="770890">
                <a:moveTo>
                  <a:pt x="418289" y="770387"/>
                </a:moveTo>
                <a:lnTo>
                  <a:pt x="401156" y="770387"/>
                </a:lnTo>
                <a:lnTo>
                  <a:pt x="394066" y="763330"/>
                </a:lnTo>
                <a:lnTo>
                  <a:pt x="394066" y="746275"/>
                </a:lnTo>
                <a:lnTo>
                  <a:pt x="401156" y="739218"/>
                </a:lnTo>
                <a:lnTo>
                  <a:pt x="418289" y="739218"/>
                </a:lnTo>
                <a:lnTo>
                  <a:pt x="425379" y="746275"/>
                </a:lnTo>
                <a:lnTo>
                  <a:pt x="425379" y="763330"/>
                </a:lnTo>
                <a:lnTo>
                  <a:pt x="418289" y="770387"/>
                </a:lnTo>
                <a:close/>
              </a:path>
              <a:path w="819150" h="770890">
                <a:moveTo>
                  <a:pt x="615027" y="770387"/>
                </a:moveTo>
                <a:lnTo>
                  <a:pt x="597893" y="770387"/>
                </a:lnTo>
                <a:lnTo>
                  <a:pt x="590804" y="763330"/>
                </a:lnTo>
                <a:lnTo>
                  <a:pt x="590804" y="746275"/>
                </a:lnTo>
                <a:lnTo>
                  <a:pt x="597893" y="739218"/>
                </a:lnTo>
                <a:lnTo>
                  <a:pt x="615322" y="739218"/>
                </a:lnTo>
                <a:lnTo>
                  <a:pt x="622412" y="746275"/>
                </a:lnTo>
                <a:lnTo>
                  <a:pt x="622116" y="754802"/>
                </a:lnTo>
                <a:lnTo>
                  <a:pt x="622116" y="763330"/>
                </a:lnTo>
                <a:lnTo>
                  <a:pt x="615027" y="770387"/>
                </a:lnTo>
                <a:close/>
              </a:path>
              <a:path w="819150" h="770890">
                <a:moveTo>
                  <a:pt x="812060" y="770387"/>
                </a:moveTo>
                <a:lnTo>
                  <a:pt x="794927" y="770387"/>
                </a:lnTo>
                <a:lnTo>
                  <a:pt x="787837" y="763330"/>
                </a:lnTo>
                <a:lnTo>
                  <a:pt x="787837" y="746275"/>
                </a:lnTo>
                <a:lnTo>
                  <a:pt x="794927" y="739218"/>
                </a:lnTo>
                <a:lnTo>
                  <a:pt x="812060" y="739218"/>
                </a:lnTo>
                <a:lnTo>
                  <a:pt x="819150" y="746275"/>
                </a:lnTo>
                <a:lnTo>
                  <a:pt x="819150" y="763330"/>
                </a:lnTo>
                <a:lnTo>
                  <a:pt x="812060" y="770387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6021110" y="7915968"/>
            <a:ext cx="2239645" cy="2345690"/>
          </a:xfrm>
          <a:custGeom>
            <a:avLst/>
            <a:gdLst/>
            <a:ahLst/>
            <a:cxnLst/>
            <a:rect l="l" t="t" r="r" b="b"/>
            <a:pathLst>
              <a:path w="2239644" h="2345690">
                <a:moveTo>
                  <a:pt x="142142" y="2345490"/>
                </a:moveTo>
                <a:lnTo>
                  <a:pt x="134580" y="2345490"/>
                </a:lnTo>
                <a:lnTo>
                  <a:pt x="130044" y="2343978"/>
                </a:lnTo>
                <a:lnTo>
                  <a:pt x="128531" y="2339441"/>
                </a:lnTo>
                <a:lnTo>
                  <a:pt x="118347" y="2314229"/>
                </a:lnTo>
                <a:lnTo>
                  <a:pt x="108305" y="2288592"/>
                </a:lnTo>
                <a:lnTo>
                  <a:pt x="98546" y="2262671"/>
                </a:lnTo>
                <a:lnTo>
                  <a:pt x="89213" y="2236608"/>
                </a:lnTo>
                <a:lnTo>
                  <a:pt x="87701" y="2232072"/>
                </a:lnTo>
                <a:lnTo>
                  <a:pt x="90725" y="2226023"/>
                </a:lnTo>
                <a:lnTo>
                  <a:pt x="99799" y="2222998"/>
                </a:lnTo>
                <a:lnTo>
                  <a:pt x="105848" y="2226023"/>
                </a:lnTo>
                <a:lnTo>
                  <a:pt x="107360" y="2230559"/>
                </a:lnTo>
                <a:lnTo>
                  <a:pt x="116481" y="2256409"/>
                </a:lnTo>
                <a:lnTo>
                  <a:pt x="125885" y="2281976"/>
                </a:lnTo>
                <a:lnTo>
                  <a:pt x="135856" y="2307542"/>
                </a:lnTo>
                <a:lnTo>
                  <a:pt x="146678" y="2333392"/>
                </a:lnTo>
                <a:lnTo>
                  <a:pt x="148191" y="2337929"/>
                </a:lnTo>
                <a:lnTo>
                  <a:pt x="146678" y="2343978"/>
                </a:lnTo>
                <a:lnTo>
                  <a:pt x="142142" y="2345490"/>
                </a:lnTo>
                <a:close/>
              </a:path>
              <a:path w="2239644" h="2345690">
                <a:moveTo>
                  <a:pt x="72578" y="2136800"/>
                </a:moveTo>
                <a:lnTo>
                  <a:pt x="61993" y="2136800"/>
                </a:lnTo>
                <a:lnTo>
                  <a:pt x="58968" y="2133776"/>
                </a:lnTo>
                <a:lnTo>
                  <a:pt x="44035" y="2077634"/>
                </a:lnTo>
                <a:lnTo>
                  <a:pt x="31748" y="2023382"/>
                </a:lnTo>
                <a:lnTo>
                  <a:pt x="30236" y="2018845"/>
                </a:lnTo>
                <a:lnTo>
                  <a:pt x="33260" y="2014308"/>
                </a:lnTo>
                <a:lnTo>
                  <a:pt x="39309" y="2012796"/>
                </a:lnTo>
                <a:lnTo>
                  <a:pt x="43846" y="2011284"/>
                </a:lnTo>
                <a:lnTo>
                  <a:pt x="48383" y="2014308"/>
                </a:lnTo>
                <a:lnTo>
                  <a:pt x="49895" y="2020357"/>
                </a:lnTo>
                <a:lnTo>
                  <a:pt x="55589" y="2047318"/>
                </a:lnTo>
                <a:lnTo>
                  <a:pt x="61426" y="2073853"/>
                </a:lnTo>
                <a:lnTo>
                  <a:pt x="67545" y="2100105"/>
                </a:lnTo>
                <a:lnTo>
                  <a:pt x="74091" y="2126214"/>
                </a:lnTo>
                <a:lnTo>
                  <a:pt x="75603" y="2130751"/>
                </a:lnTo>
                <a:lnTo>
                  <a:pt x="72578" y="2136800"/>
                </a:lnTo>
                <a:close/>
              </a:path>
              <a:path w="2239644" h="2345690">
                <a:moveTo>
                  <a:pt x="24187" y="1922062"/>
                </a:moveTo>
                <a:lnTo>
                  <a:pt x="19650" y="1922062"/>
                </a:lnTo>
                <a:lnTo>
                  <a:pt x="15113" y="1919037"/>
                </a:lnTo>
                <a:lnTo>
                  <a:pt x="15113" y="1914500"/>
                </a:lnTo>
                <a:lnTo>
                  <a:pt x="11758" y="1887044"/>
                </a:lnTo>
                <a:lnTo>
                  <a:pt x="8686" y="1859303"/>
                </a:lnTo>
                <a:lnTo>
                  <a:pt x="6167" y="1831327"/>
                </a:lnTo>
                <a:lnTo>
                  <a:pt x="4527" y="1804107"/>
                </a:lnTo>
                <a:lnTo>
                  <a:pt x="4527" y="1799570"/>
                </a:lnTo>
                <a:lnTo>
                  <a:pt x="7552" y="1795033"/>
                </a:lnTo>
                <a:lnTo>
                  <a:pt x="18138" y="1795033"/>
                </a:lnTo>
                <a:lnTo>
                  <a:pt x="22674" y="1798058"/>
                </a:lnTo>
                <a:lnTo>
                  <a:pt x="22674" y="1804107"/>
                </a:lnTo>
                <a:lnTo>
                  <a:pt x="24987" y="1831563"/>
                </a:lnTo>
                <a:lnTo>
                  <a:pt x="27476" y="1859303"/>
                </a:lnTo>
                <a:lnTo>
                  <a:pt x="30117" y="1885768"/>
                </a:lnTo>
                <a:lnTo>
                  <a:pt x="33260" y="1912988"/>
                </a:lnTo>
                <a:lnTo>
                  <a:pt x="33260" y="1916013"/>
                </a:lnTo>
                <a:lnTo>
                  <a:pt x="30236" y="1920549"/>
                </a:lnTo>
                <a:lnTo>
                  <a:pt x="24187" y="1922062"/>
                </a:lnTo>
                <a:close/>
              </a:path>
              <a:path w="2239644" h="2345690">
                <a:moveTo>
                  <a:pt x="15113" y="1702786"/>
                </a:moveTo>
                <a:lnTo>
                  <a:pt x="4527" y="1702786"/>
                </a:lnTo>
                <a:lnTo>
                  <a:pt x="0" y="1698258"/>
                </a:lnTo>
                <a:lnTo>
                  <a:pt x="936" y="1637760"/>
                </a:lnTo>
                <a:lnTo>
                  <a:pt x="3015" y="1583319"/>
                </a:lnTo>
                <a:lnTo>
                  <a:pt x="3015" y="1578782"/>
                </a:lnTo>
                <a:lnTo>
                  <a:pt x="7552" y="1574245"/>
                </a:lnTo>
                <a:lnTo>
                  <a:pt x="16625" y="1574245"/>
                </a:lnTo>
                <a:lnTo>
                  <a:pt x="21162" y="1578782"/>
                </a:lnTo>
                <a:lnTo>
                  <a:pt x="21162" y="1583319"/>
                </a:lnTo>
                <a:lnTo>
                  <a:pt x="20020" y="1610539"/>
                </a:lnTo>
                <a:lnTo>
                  <a:pt x="19083" y="1636436"/>
                </a:lnTo>
                <a:lnTo>
                  <a:pt x="18398" y="1663491"/>
                </a:lnTo>
                <a:lnTo>
                  <a:pt x="18138" y="1690688"/>
                </a:lnTo>
                <a:lnTo>
                  <a:pt x="18132" y="1698258"/>
                </a:lnTo>
                <a:lnTo>
                  <a:pt x="15113" y="1702786"/>
                </a:lnTo>
                <a:close/>
              </a:path>
              <a:path w="2239644" h="2345690">
                <a:moveTo>
                  <a:pt x="28723" y="1483511"/>
                </a:moveTo>
                <a:lnTo>
                  <a:pt x="18138" y="1483511"/>
                </a:lnTo>
                <a:lnTo>
                  <a:pt x="15113" y="1478974"/>
                </a:lnTo>
                <a:lnTo>
                  <a:pt x="15113" y="1472925"/>
                </a:lnTo>
                <a:lnTo>
                  <a:pt x="18799" y="1445705"/>
                </a:lnTo>
                <a:lnTo>
                  <a:pt x="27873" y="1391264"/>
                </a:lnTo>
                <a:lnTo>
                  <a:pt x="39309" y="1356482"/>
                </a:lnTo>
                <a:lnTo>
                  <a:pt x="43846" y="1356482"/>
                </a:lnTo>
                <a:lnTo>
                  <a:pt x="48383" y="1357995"/>
                </a:lnTo>
                <a:lnTo>
                  <a:pt x="51407" y="1362531"/>
                </a:lnTo>
                <a:lnTo>
                  <a:pt x="51407" y="1367068"/>
                </a:lnTo>
                <a:lnTo>
                  <a:pt x="46020" y="1394265"/>
                </a:lnTo>
                <a:lnTo>
                  <a:pt x="41199" y="1421320"/>
                </a:lnTo>
                <a:lnTo>
                  <a:pt x="36946" y="1448091"/>
                </a:lnTo>
                <a:lnTo>
                  <a:pt x="33260" y="1474437"/>
                </a:lnTo>
                <a:lnTo>
                  <a:pt x="31748" y="1478974"/>
                </a:lnTo>
                <a:lnTo>
                  <a:pt x="28723" y="1483511"/>
                </a:lnTo>
                <a:close/>
              </a:path>
              <a:path w="2239644" h="2345690">
                <a:moveTo>
                  <a:pt x="69554" y="1267260"/>
                </a:moveTo>
                <a:lnTo>
                  <a:pt x="63505" y="1267260"/>
                </a:lnTo>
                <a:lnTo>
                  <a:pt x="58968" y="1265748"/>
                </a:lnTo>
                <a:lnTo>
                  <a:pt x="55944" y="1261211"/>
                </a:lnTo>
                <a:lnTo>
                  <a:pt x="57456" y="1255162"/>
                </a:lnTo>
                <a:lnTo>
                  <a:pt x="72200" y="1202233"/>
                </a:lnTo>
                <a:lnTo>
                  <a:pt x="90725" y="1144768"/>
                </a:lnTo>
                <a:lnTo>
                  <a:pt x="95262" y="1141744"/>
                </a:lnTo>
                <a:lnTo>
                  <a:pt x="101311" y="1144768"/>
                </a:lnTo>
                <a:lnTo>
                  <a:pt x="105848" y="1146280"/>
                </a:lnTo>
                <a:lnTo>
                  <a:pt x="108872" y="1150817"/>
                </a:lnTo>
                <a:lnTo>
                  <a:pt x="107360" y="1156866"/>
                </a:lnTo>
                <a:lnTo>
                  <a:pt x="98570" y="1182952"/>
                </a:lnTo>
                <a:lnTo>
                  <a:pt x="90347" y="1209039"/>
                </a:lnTo>
                <a:lnTo>
                  <a:pt x="82692" y="1235125"/>
                </a:lnTo>
                <a:lnTo>
                  <a:pt x="75603" y="1261211"/>
                </a:lnTo>
                <a:lnTo>
                  <a:pt x="74091" y="1264235"/>
                </a:lnTo>
                <a:lnTo>
                  <a:pt x="69554" y="1267260"/>
                </a:lnTo>
                <a:close/>
              </a:path>
              <a:path w="2239644" h="2345690">
                <a:moveTo>
                  <a:pt x="140629" y="1058570"/>
                </a:moveTo>
                <a:lnTo>
                  <a:pt x="133068" y="1058570"/>
                </a:lnTo>
                <a:lnTo>
                  <a:pt x="128531" y="1057058"/>
                </a:lnTo>
                <a:lnTo>
                  <a:pt x="125507" y="1051009"/>
                </a:lnTo>
                <a:lnTo>
                  <a:pt x="128531" y="1046472"/>
                </a:lnTo>
                <a:lnTo>
                  <a:pt x="139023" y="1021284"/>
                </a:lnTo>
                <a:lnTo>
                  <a:pt x="150081" y="995812"/>
                </a:lnTo>
                <a:lnTo>
                  <a:pt x="161706" y="970340"/>
                </a:lnTo>
                <a:lnTo>
                  <a:pt x="173899" y="945152"/>
                </a:lnTo>
                <a:lnTo>
                  <a:pt x="175411" y="940615"/>
                </a:lnTo>
                <a:lnTo>
                  <a:pt x="181460" y="939103"/>
                </a:lnTo>
                <a:lnTo>
                  <a:pt x="190533" y="942127"/>
                </a:lnTo>
                <a:lnTo>
                  <a:pt x="192046" y="948176"/>
                </a:lnTo>
                <a:lnTo>
                  <a:pt x="190533" y="952713"/>
                </a:lnTo>
                <a:lnTo>
                  <a:pt x="178341" y="977665"/>
                </a:lnTo>
                <a:lnTo>
                  <a:pt x="166716" y="1002617"/>
                </a:lnTo>
                <a:lnTo>
                  <a:pt x="155657" y="1027569"/>
                </a:lnTo>
                <a:lnTo>
                  <a:pt x="145166" y="1052521"/>
                </a:lnTo>
                <a:lnTo>
                  <a:pt x="143654" y="1057058"/>
                </a:lnTo>
                <a:lnTo>
                  <a:pt x="140629" y="1058570"/>
                </a:lnTo>
                <a:close/>
              </a:path>
              <a:path w="2239644" h="2345690">
                <a:moveTo>
                  <a:pt x="237413" y="860466"/>
                </a:moveTo>
                <a:lnTo>
                  <a:pt x="229852" y="860466"/>
                </a:lnTo>
                <a:lnTo>
                  <a:pt x="228340" y="858954"/>
                </a:lnTo>
                <a:lnTo>
                  <a:pt x="223803" y="855930"/>
                </a:lnTo>
                <a:lnTo>
                  <a:pt x="222291" y="851393"/>
                </a:lnTo>
                <a:lnTo>
                  <a:pt x="225315" y="846856"/>
                </a:lnTo>
                <a:lnTo>
                  <a:pt x="239209" y="823062"/>
                </a:lnTo>
                <a:lnTo>
                  <a:pt x="253670" y="799409"/>
                </a:lnTo>
                <a:lnTo>
                  <a:pt x="268698" y="776041"/>
                </a:lnTo>
                <a:lnTo>
                  <a:pt x="284293" y="753097"/>
                </a:lnTo>
                <a:lnTo>
                  <a:pt x="287317" y="748560"/>
                </a:lnTo>
                <a:lnTo>
                  <a:pt x="293366" y="747048"/>
                </a:lnTo>
                <a:lnTo>
                  <a:pt x="296391" y="750072"/>
                </a:lnTo>
                <a:lnTo>
                  <a:pt x="300927" y="753097"/>
                </a:lnTo>
                <a:lnTo>
                  <a:pt x="302439" y="759146"/>
                </a:lnTo>
                <a:lnTo>
                  <a:pt x="299415" y="762170"/>
                </a:lnTo>
                <a:lnTo>
                  <a:pt x="284694" y="785114"/>
                </a:lnTo>
                <a:lnTo>
                  <a:pt x="270115" y="808483"/>
                </a:lnTo>
                <a:lnTo>
                  <a:pt x="255820" y="832135"/>
                </a:lnTo>
                <a:lnTo>
                  <a:pt x="241950" y="855930"/>
                </a:lnTo>
                <a:lnTo>
                  <a:pt x="240437" y="858954"/>
                </a:lnTo>
                <a:lnTo>
                  <a:pt x="237413" y="860466"/>
                </a:lnTo>
                <a:close/>
              </a:path>
              <a:path w="2239644" h="2345690">
                <a:moveTo>
                  <a:pt x="361417" y="677485"/>
                </a:moveTo>
                <a:lnTo>
                  <a:pt x="350831" y="677485"/>
                </a:lnTo>
                <a:lnTo>
                  <a:pt x="349319" y="675973"/>
                </a:lnTo>
                <a:lnTo>
                  <a:pt x="344782" y="672948"/>
                </a:lnTo>
                <a:lnTo>
                  <a:pt x="344782" y="666899"/>
                </a:lnTo>
                <a:lnTo>
                  <a:pt x="347807" y="663875"/>
                </a:lnTo>
                <a:lnTo>
                  <a:pt x="364843" y="642325"/>
                </a:lnTo>
                <a:lnTo>
                  <a:pt x="382021" y="620776"/>
                </a:lnTo>
                <a:lnTo>
                  <a:pt x="399483" y="599226"/>
                </a:lnTo>
                <a:lnTo>
                  <a:pt x="417370" y="577677"/>
                </a:lnTo>
                <a:lnTo>
                  <a:pt x="420395" y="573140"/>
                </a:lnTo>
                <a:lnTo>
                  <a:pt x="426444" y="573140"/>
                </a:lnTo>
                <a:lnTo>
                  <a:pt x="435517" y="579189"/>
                </a:lnTo>
                <a:lnTo>
                  <a:pt x="435517" y="585238"/>
                </a:lnTo>
                <a:lnTo>
                  <a:pt x="432492" y="589775"/>
                </a:lnTo>
                <a:lnTo>
                  <a:pt x="414605" y="610450"/>
                </a:lnTo>
                <a:lnTo>
                  <a:pt x="397144" y="631550"/>
                </a:lnTo>
                <a:lnTo>
                  <a:pt x="379966" y="652934"/>
                </a:lnTo>
                <a:lnTo>
                  <a:pt x="362929" y="674460"/>
                </a:lnTo>
                <a:lnTo>
                  <a:pt x="361417" y="677485"/>
                </a:lnTo>
                <a:close/>
              </a:path>
              <a:path w="2239644" h="2345690">
                <a:moveTo>
                  <a:pt x="503568" y="512650"/>
                </a:moveTo>
                <a:lnTo>
                  <a:pt x="497519" y="512650"/>
                </a:lnTo>
                <a:lnTo>
                  <a:pt x="491470" y="506601"/>
                </a:lnTo>
                <a:lnTo>
                  <a:pt x="491470" y="500552"/>
                </a:lnTo>
                <a:lnTo>
                  <a:pt x="494494" y="496016"/>
                </a:lnTo>
                <a:lnTo>
                  <a:pt x="534002" y="457642"/>
                </a:lnTo>
                <a:lnTo>
                  <a:pt x="574643" y="420403"/>
                </a:lnTo>
                <a:lnTo>
                  <a:pt x="579180" y="417379"/>
                </a:lnTo>
                <a:lnTo>
                  <a:pt x="583717" y="417379"/>
                </a:lnTo>
                <a:lnTo>
                  <a:pt x="591278" y="424940"/>
                </a:lnTo>
                <a:lnTo>
                  <a:pt x="591278" y="430989"/>
                </a:lnTo>
                <a:lnTo>
                  <a:pt x="586741" y="435526"/>
                </a:lnTo>
                <a:lnTo>
                  <a:pt x="566350" y="453933"/>
                </a:lnTo>
                <a:lnTo>
                  <a:pt x="546100" y="472765"/>
                </a:lnTo>
                <a:lnTo>
                  <a:pt x="526133" y="491880"/>
                </a:lnTo>
                <a:lnTo>
                  <a:pt x="506592" y="511138"/>
                </a:lnTo>
                <a:lnTo>
                  <a:pt x="505080" y="511138"/>
                </a:lnTo>
                <a:lnTo>
                  <a:pt x="503568" y="512650"/>
                </a:lnTo>
                <a:close/>
              </a:path>
              <a:path w="2239644" h="2345690">
                <a:moveTo>
                  <a:pt x="669915" y="367475"/>
                </a:moveTo>
                <a:lnTo>
                  <a:pt x="662354" y="367475"/>
                </a:lnTo>
                <a:lnTo>
                  <a:pt x="659329" y="365963"/>
                </a:lnTo>
                <a:lnTo>
                  <a:pt x="657817" y="364450"/>
                </a:lnTo>
                <a:lnTo>
                  <a:pt x="654792" y="359914"/>
                </a:lnTo>
                <a:lnTo>
                  <a:pt x="654792" y="355377"/>
                </a:lnTo>
                <a:lnTo>
                  <a:pt x="659329" y="352352"/>
                </a:lnTo>
                <a:lnTo>
                  <a:pt x="681138" y="335600"/>
                </a:lnTo>
                <a:lnTo>
                  <a:pt x="703373" y="319272"/>
                </a:lnTo>
                <a:lnTo>
                  <a:pt x="725891" y="303228"/>
                </a:lnTo>
                <a:lnTo>
                  <a:pt x="748551" y="287326"/>
                </a:lnTo>
                <a:lnTo>
                  <a:pt x="753088" y="284301"/>
                </a:lnTo>
                <a:lnTo>
                  <a:pt x="759137" y="285814"/>
                </a:lnTo>
                <a:lnTo>
                  <a:pt x="760649" y="290350"/>
                </a:lnTo>
                <a:lnTo>
                  <a:pt x="763674" y="294887"/>
                </a:lnTo>
                <a:lnTo>
                  <a:pt x="762162" y="300936"/>
                </a:lnTo>
                <a:lnTo>
                  <a:pt x="757625" y="302448"/>
                </a:lnTo>
                <a:lnTo>
                  <a:pt x="734965" y="317689"/>
                </a:lnTo>
                <a:lnTo>
                  <a:pt x="712447" y="333638"/>
                </a:lnTo>
                <a:lnTo>
                  <a:pt x="668403" y="365963"/>
                </a:lnTo>
                <a:lnTo>
                  <a:pt x="669915" y="367475"/>
                </a:lnTo>
                <a:close/>
              </a:path>
              <a:path w="2239644" h="2345690">
                <a:moveTo>
                  <a:pt x="851384" y="244983"/>
                </a:moveTo>
                <a:lnTo>
                  <a:pt x="845335" y="244983"/>
                </a:lnTo>
                <a:lnTo>
                  <a:pt x="842311" y="243471"/>
                </a:lnTo>
                <a:lnTo>
                  <a:pt x="840798" y="240446"/>
                </a:lnTo>
                <a:lnTo>
                  <a:pt x="837774" y="235910"/>
                </a:lnTo>
                <a:lnTo>
                  <a:pt x="839286" y="229861"/>
                </a:lnTo>
                <a:lnTo>
                  <a:pt x="843823" y="228348"/>
                </a:lnTo>
                <a:lnTo>
                  <a:pt x="867877" y="214762"/>
                </a:lnTo>
                <a:lnTo>
                  <a:pt x="892215" y="201317"/>
                </a:lnTo>
                <a:lnTo>
                  <a:pt x="916552" y="188156"/>
                </a:lnTo>
                <a:lnTo>
                  <a:pt x="940606" y="175420"/>
                </a:lnTo>
                <a:lnTo>
                  <a:pt x="945143" y="173908"/>
                </a:lnTo>
                <a:lnTo>
                  <a:pt x="951192" y="175420"/>
                </a:lnTo>
                <a:lnTo>
                  <a:pt x="954217" y="184493"/>
                </a:lnTo>
                <a:lnTo>
                  <a:pt x="952704" y="190542"/>
                </a:lnTo>
                <a:lnTo>
                  <a:pt x="948168" y="192054"/>
                </a:lnTo>
                <a:lnTo>
                  <a:pt x="923476" y="204554"/>
                </a:lnTo>
                <a:lnTo>
                  <a:pt x="899209" y="217196"/>
                </a:lnTo>
                <a:lnTo>
                  <a:pt x="875226" y="230120"/>
                </a:lnTo>
                <a:lnTo>
                  <a:pt x="851384" y="243471"/>
                </a:lnTo>
                <a:lnTo>
                  <a:pt x="851384" y="244983"/>
                </a:lnTo>
                <a:close/>
              </a:path>
              <a:path w="2239644" h="2345690">
                <a:moveTo>
                  <a:pt x="1046464" y="146687"/>
                </a:moveTo>
                <a:lnTo>
                  <a:pt x="1041927" y="146687"/>
                </a:lnTo>
                <a:lnTo>
                  <a:pt x="1037390" y="145175"/>
                </a:lnTo>
                <a:lnTo>
                  <a:pt x="1034366" y="136101"/>
                </a:lnTo>
                <a:lnTo>
                  <a:pt x="1035878" y="130052"/>
                </a:lnTo>
                <a:lnTo>
                  <a:pt x="1040415" y="128540"/>
                </a:lnTo>
                <a:lnTo>
                  <a:pt x="1065626" y="118356"/>
                </a:lnTo>
                <a:lnTo>
                  <a:pt x="1091264" y="108314"/>
                </a:lnTo>
                <a:lnTo>
                  <a:pt x="1117185" y="98555"/>
                </a:lnTo>
                <a:lnTo>
                  <a:pt x="1143247" y="89222"/>
                </a:lnTo>
                <a:lnTo>
                  <a:pt x="1147784" y="87710"/>
                </a:lnTo>
                <a:lnTo>
                  <a:pt x="1153833" y="90734"/>
                </a:lnTo>
                <a:lnTo>
                  <a:pt x="1156857" y="99808"/>
                </a:lnTo>
                <a:lnTo>
                  <a:pt x="1153833" y="105857"/>
                </a:lnTo>
                <a:lnTo>
                  <a:pt x="1149296" y="107369"/>
                </a:lnTo>
                <a:lnTo>
                  <a:pt x="1123446" y="116490"/>
                </a:lnTo>
                <a:lnTo>
                  <a:pt x="1097880" y="125894"/>
                </a:lnTo>
                <a:lnTo>
                  <a:pt x="1072313" y="135865"/>
                </a:lnTo>
                <a:lnTo>
                  <a:pt x="1046464" y="146687"/>
                </a:lnTo>
                <a:close/>
              </a:path>
              <a:path w="2239644" h="2345690">
                <a:moveTo>
                  <a:pt x="2232063" y="105857"/>
                </a:moveTo>
                <a:lnTo>
                  <a:pt x="2226014" y="105857"/>
                </a:lnTo>
                <a:lnTo>
                  <a:pt x="2199928" y="97067"/>
                </a:lnTo>
                <a:lnTo>
                  <a:pt x="2173841" y="88844"/>
                </a:lnTo>
                <a:lnTo>
                  <a:pt x="2147755" y="81188"/>
                </a:lnTo>
                <a:lnTo>
                  <a:pt x="2121669" y="74099"/>
                </a:lnTo>
                <a:lnTo>
                  <a:pt x="2117132" y="72587"/>
                </a:lnTo>
                <a:lnTo>
                  <a:pt x="2114108" y="68050"/>
                </a:lnTo>
                <a:lnTo>
                  <a:pt x="2117132" y="58977"/>
                </a:lnTo>
                <a:lnTo>
                  <a:pt x="2121669" y="55953"/>
                </a:lnTo>
                <a:lnTo>
                  <a:pt x="2126206" y="57465"/>
                </a:lnTo>
                <a:lnTo>
                  <a:pt x="2152528" y="64553"/>
                </a:lnTo>
                <a:lnTo>
                  <a:pt x="2179134" y="72209"/>
                </a:lnTo>
                <a:lnTo>
                  <a:pt x="2205740" y="80432"/>
                </a:lnTo>
                <a:lnTo>
                  <a:pt x="2236599" y="90734"/>
                </a:lnTo>
                <a:lnTo>
                  <a:pt x="2239624" y="95271"/>
                </a:lnTo>
                <a:lnTo>
                  <a:pt x="2238112" y="101320"/>
                </a:lnTo>
                <a:lnTo>
                  <a:pt x="2235087" y="104344"/>
                </a:lnTo>
                <a:lnTo>
                  <a:pt x="2232063" y="105857"/>
                </a:lnTo>
                <a:close/>
              </a:path>
              <a:path w="2239644" h="2345690">
                <a:moveTo>
                  <a:pt x="1253641" y="77124"/>
                </a:moveTo>
                <a:lnTo>
                  <a:pt x="1255153" y="75612"/>
                </a:lnTo>
                <a:lnTo>
                  <a:pt x="1247592" y="75612"/>
                </a:lnTo>
                <a:lnTo>
                  <a:pt x="1244567" y="72587"/>
                </a:lnTo>
                <a:lnTo>
                  <a:pt x="1243055" y="69563"/>
                </a:lnTo>
                <a:lnTo>
                  <a:pt x="1241543" y="65026"/>
                </a:lnTo>
                <a:lnTo>
                  <a:pt x="1244567" y="58977"/>
                </a:lnTo>
                <a:lnTo>
                  <a:pt x="1249104" y="58977"/>
                </a:lnTo>
                <a:lnTo>
                  <a:pt x="1302222" y="45556"/>
                </a:lnTo>
                <a:lnTo>
                  <a:pt x="1329277" y="39200"/>
                </a:lnTo>
                <a:lnTo>
                  <a:pt x="1356474" y="33269"/>
                </a:lnTo>
                <a:lnTo>
                  <a:pt x="1361010" y="31757"/>
                </a:lnTo>
                <a:lnTo>
                  <a:pt x="1365547" y="34781"/>
                </a:lnTo>
                <a:lnTo>
                  <a:pt x="1367059" y="40830"/>
                </a:lnTo>
                <a:lnTo>
                  <a:pt x="1368571" y="45367"/>
                </a:lnTo>
                <a:lnTo>
                  <a:pt x="1365547" y="49904"/>
                </a:lnTo>
                <a:lnTo>
                  <a:pt x="1359498" y="51416"/>
                </a:lnTo>
                <a:lnTo>
                  <a:pt x="1332538" y="57134"/>
                </a:lnTo>
                <a:lnTo>
                  <a:pt x="1306002" y="63136"/>
                </a:lnTo>
                <a:lnTo>
                  <a:pt x="1279751" y="69704"/>
                </a:lnTo>
                <a:lnTo>
                  <a:pt x="1253641" y="77124"/>
                </a:lnTo>
                <a:close/>
              </a:path>
              <a:path w="2239644" h="2345690">
                <a:moveTo>
                  <a:pt x="2020349" y="49904"/>
                </a:moveTo>
                <a:lnTo>
                  <a:pt x="2014300" y="49904"/>
                </a:lnTo>
                <a:lnTo>
                  <a:pt x="1987103" y="44729"/>
                </a:lnTo>
                <a:lnTo>
                  <a:pt x="1906930" y="31757"/>
                </a:lnTo>
                <a:lnTo>
                  <a:pt x="1902394" y="31757"/>
                </a:lnTo>
                <a:lnTo>
                  <a:pt x="1897857" y="27220"/>
                </a:lnTo>
                <a:lnTo>
                  <a:pt x="1899275" y="21549"/>
                </a:lnTo>
                <a:lnTo>
                  <a:pt x="1899369" y="16634"/>
                </a:lnTo>
                <a:lnTo>
                  <a:pt x="1903906" y="12097"/>
                </a:lnTo>
                <a:lnTo>
                  <a:pt x="1909955" y="13610"/>
                </a:lnTo>
                <a:lnTo>
                  <a:pt x="1937175" y="17296"/>
                </a:lnTo>
                <a:lnTo>
                  <a:pt x="1991616" y="26369"/>
                </a:lnTo>
                <a:lnTo>
                  <a:pt x="2026398" y="37806"/>
                </a:lnTo>
                <a:lnTo>
                  <a:pt x="2026398" y="42342"/>
                </a:lnTo>
                <a:lnTo>
                  <a:pt x="2023373" y="46879"/>
                </a:lnTo>
                <a:lnTo>
                  <a:pt x="2020349" y="49904"/>
                </a:lnTo>
                <a:close/>
              </a:path>
              <a:path w="2239644" h="2345690">
                <a:moveTo>
                  <a:pt x="1468380" y="33269"/>
                </a:moveTo>
                <a:lnTo>
                  <a:pt x="1463843" y="33269"/>
                </a:lnTo>
                <a:lnTo>
                  <a:pt x="1459306" y="30244"/>
                </a:lnTo>
                <a:lnTo>
                  <a:pt x="1459306" y="21171"/>
                </a:lnTo>
                <a:lnTo>
                  <a:pt x="1462331" y="16634"/>
                </a:lnTo>
                <a:lnTo>
                  <a:pt x="1522064" y="8695"/>
                </a:lnTo>
                <a:lnTo>
                  <a:pt x="1577261" y="4536"/>
                </a:lnTo>
                <a:lnTo>
                  <a:pt x="1581798" y="4536"/>
                </a:lnTo>
                <a:lnTo>
                  <a:pt x="1586335" y="7561"/>
                </a:lnTo>
                <a:lnTo>
                  <a:pt x="1586335" y="18146"/>
                </a:lnTo>
                <a:lnTo>
                  <a:pt x="1583310" y="22683"/>
                </a:lnTo>
                <a:lnTo>
                  <a:pt x="1577261" y="22683"/>
                </a:lnTo>
                <a:lnTo>
                  <a:pt x="1550891" y="24337"/>
                </a:lnTo>
                <a:lnTo>
                  <a:pt x="1523955" y="26842"/>
                </a:lnTo>
                <a:lnTo>
                  <a:pt x="1468380" y="33269"/>
                </a:lnTo>
                <a:close/>
              </a:path>
              <a:path w="2239644" h="2345690">
                <a:moveTo>
                  <a:pt x="1802585" y="21171"/>
                </a:moveTo>
                <a:lnTo>
                  <a:pt x="1798049" y="21171"/>
                </a:lnTo>
                <a:lnTo>
                  <a:pt x="1744364" y="19092"/>
                </a:lnTo>
                <a:lnTo>
                  <a:pt x="1717664" y="18406"/>
                </a:lnTo>
                <a:lnTo>
                  <a:pt x="1690679" y="18146"/>
                </a:lnTo>
                <a:lnTo>
                  <a:pt x="1683118" y="18146"/>
                </a:lnTo>
                <a:lnTo>
                  <a:pt x="1678581" y="13610"/>
                </a:lnTo>
                <a:lnTo>
                  <a:pt x="1678581" y="4536"/>
                </a:lnTo>
                <a:lnTo>
                  <a:pt x="1683118" y="0"/>
                </a:lnTo>
                <a:lnTo>
                  <a:pt x="1690679" y="0"/>
                </a:lnTo>
                <a:lnTo>
                  <a:pt x="1717876" y="259"/>
                </a:lnTo>
                <a:lnTo>
                  <a:pt x="1744931" y="945"/>
                </a:lnTo>
                <a:lnTo>
                  <a:pt x="1798049" y="3024"/>
                </a:lnTo>
                <a:lnTo>
                  <a:pt x="1802585" y="3024"/>
                </a:lnTo>
                <a:lnTo>
                  <a:pt x="1807122" y="7561"/>
                </a:lnTo>
                <a:lnTo>
                  <a:pt x="1807122" y="18146"/>
                </a:lnTo>
                <a:lnTo>
                  <a:pt x="1802585" y="21171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0"/>
            <a:ext cx="2187575" cy="2007870"/>
          </a:xfrm>
          <a:custGeom>
            <a:avLst/>
            <a:gdLst/>
            <a:ahLst/>
            <a:cxnLst/>
            <a:rect l="l" t="t" r="r" b="b"/>
            <a:pathLst>
              <a:path w="2187575" h="2007870">
                <a:moveTo>
                  <a:pt x="137640" y="2007278"/>
                </a:moveTo>
                <a:lnTo>
                  <a:pt x="130068" y="2007278"/>
                </a:lnTo>
                <a:lnTo>
                  <a:pt x="97153" y="2006964"/>
                </a:lnTo>
                <a:lnTo>
                  <a:pt x="64028" y="2006130"/>
                </a:lnTo>
                <a:lnTo>
                  <a:pt x="0" y="2003690"/>
                </a:lnTo>
                <a:lnTo>
                  <a:pt x="0" y="1981659"/>
                </a:lnTo>
                <a:lnTo>
                  <a:pt x="30904" y="1983644"/>
                </a:lnTo>
                <a:lnTo>
                  <a:pt x="64028" y="1984737"/>
                </a:lnTo>
                <a:lnTo>
                  <a:pt x="97153" y="1985140"/>
                </a:lnTo>
                <a:lnTo>
                  <a:pt x="137638" y="1985197"/>
                </a:lnTo>
                <a:lnTo>
                  <a:pt x="143159" y="1990718"/>
                </a:lnTo>
                <a:lnTo>
                  <a:pt x="143159" y="2001759"/>
                </a:lnTo>
                <a:lnTo>
                  <a:pt x="137640" y="2007278"/>
                </a:lnTo>
                <a:close/>
              </a:path>
              <a:path w="2187575" h="2007870">
                <a:moveTo>
                  <a:pt x="266456" y="2003600"/>
                </a:moveTo>
                <a:lnTo>
                  <a:pt x="260935" y="2003600"/>
                </a:lnTo>
                <a:lnTo>
                  <a:pt x="255414" y="1999919"/>
                </a:lnTo>
                <a:lnTo>
                  <a:pt x="255414" y="1987037"/>
                </a:lnTo>
                <a:lnTo>
                  <a:pt x="259095" y="1981517"/>
                </a:lnTo>
                <a:lnTo>
                  <a:pt x="266456" y="1981517"/>
                </a:lnTo>
                <a:lnTo>
                  <a:pt x="332705" y="1975766"/>
                </a:lnTo>
                <a:lnTo>
                  <a:pt x="365829" y="1972459"/>
                </a:lnTo>
                <a:lnTo>
                  <a:pt x="398954" y="1968635"/>
                </a:lnTo>
                <a:lnTo>
                  <a:pt x="404475" y="1968635"/>
                </a:lnTo>
                <a:lnTo>
                  <a:pt x="409995" y="1972315"/>
                </a:lnTo>
                <a:lnTo>
                  <a:pt x="411836" y="1977836"/>
                </a:lnTo>
                <a:lnTo>
                  <a:pt x="411836" y="1983357"/>
                </a:lnTo>
                <a:lnTo>
                  <a:pt x="408155" y="1988878"/>
                </a:lnTo>
                <a:lnTo>
                  <a:pt x="402634" y="1990718"/>
                </a:lnTo>
                <a:lnTo>
                  <a:pt x="368158" y="1994542"/>
                </a:lnTo>
                <a:lnTo>
                  <a:pt x="266456" y="2003600"/>
                </a:lnTo>
                <a:close/>
              </a:path>
              <a:path w="2187575" h="2007870">
                <a:moveTo>
                  <a:pt x="533292" y="1968635"/>
                </a:moveTo>
                <a:lnTo>
                  <a:pt x="525931" y="1968635"/>
                </a:lnTo>
                <a:lnTo>
                  <a:pt x="522251" y="1964954"/>
                </a:lnTo>
                <a:lnTo>
                  <a:pt x="518570" y="1953913"/>
                </a:lnTo>
                <a:lnTo>
                  <a:pt x="522251" y="1948392"/>
                </a:lnTo>
                <a:lnTo>
                  <a:pt x="529612" y="1946552"/>
                </a:lnTo>
                <a:lnTo>
                  <a:pt x="594711" y="1932520"/>
                </a:lnTo>
                <a:lnTo>
                  <a:pt x="626656" y="1925073"/>
                </a:lnTo>
                <a:lnTo>
                  <a:pt x="658429" y="1917108"/>
                </a:lnTo>
                <a:lnTo>
                  <a:pt x="663950" y="1915267"/>
                </a:lnTo>
                <a:lnTo>
                  <a:pt x="671311" y="1918948"/>
                </a:lnTo>
                <a:lnTo>
                  <a:pt x="671311" y="1924469"/>
                </a:lnTo>
                <a:lnTo>
                  <a:pt x="673151" y="1929989"/>
                </a:lnTo>
                <a:lnTo>
                  <a:pt x="669471" y="1937350"/>
                </a:lnTo>
                <a:lnTo>
                  <a:pt x="663950" y="1937350"/>
                </a:lnTo>
                <a:lnTo>
                  <a:pt x="599311" y="1953683"/>
                </a:lnTo>
                <a:lnTo>
                  <a:pt x="566388" y="1961418"/>
                </a:lnTo>
                <a:lnTo>
                  <a:pt x="533292" y="1968635"/>
                </a:lnTo>
                <a:close/>
              </a:path>
              <a:path w="2187575" h="2007870">
                <a:moveTo>
                  <a:pt x="794608" y="1898705"/>
                </a:moveTo>
                <a:lnTo>
                  <a:pt x="783566" y="1898705"/>
                </a:lnTo>
                <a:lnTo>
                  <a:pt x="779886" y="1895025"/>
                </a:lnTo>
                <a:lnTo>
                  <a:pt x="778046" y="1891344"/>
                </a:lnTo>
                <a:lnTo>
                  <a:pt x="776205" y="1885823"/>
                </a:lnTo>
                <a:lnTo>
                  <a:pt x="779886" y="1878462"/>
                </a:lnTo>
                <a:lnTo>
                  <a:pt x="785407" y="1876622"/>
                </a:lnTo>
                <a:lnTo>
                  <a:pt x="847975" y="1854309"/>
                </a:lnTo>
                <a:lnTo>
                  <a:pt x="879087" y="1842721"/>
                </a:lnTo>
                <a:lnTo>
                  <a:pt x="910544" y="1830616"/>
                </a:lnTo>
                <a:lnTo>
                  <a:pt x="916065" y="1828776"/>
                </a:lnTo>
                <a:lnTo>
                  <a:pt x="923426" y="1830616"/>
                </a:lnTo>
                <a:lnTo>
                  <a:pt x="927106" y="1841657"/>
                </a:lnTo>
                <a:lnTo>
                  <a:pt x="925266" y="1849018"/>
                </a:lnTo>
                <a:lnTo>
                  <a:pt x="919745" y="1850859"/>
                </a:lnTo>
                <a:lnTo>
                  <a:pt x="889065" y="1863252"/>
                </a:lnTo>
                <a:lnTo>
                  <a:pt x="857867" y="1875472"/>
                </a:lnTo>
                <a:lnTo>
                  <a:pt x="826324" y="1887347"/>
                </a:lnTo>
                <a:lnTo>
                  <a:pt x="794608" y="1898705"/>
                </a:lnTo>
                <a:close/>
              </a:path>
              <a:path w="2187575" h="2007870">
                <a:moveTo>
                  <a:pt x="1044882" y="1795651"/>
                </a:moveTo>
                <a:lnTo>
                  <a:pt x="1033841" y="1795651"/>
                </a:lnTo>
                <a:lnTo>
                  <a:pt x="1030160" y="1793811"/>
                </a:lnTo>
                <a:lnTo>
                  <a:pt x="1028320" y="1790130"/>
                </a:lnTo>
                <a:lnTo>
                  <a:pt x="1026480" y="1784610"/>
                </a:lnTo>
                <a:lnTo>
                  <a:pt x="1028320" y="1777249"/>
                </a:lnTo>
                <a:lnTo>
                  <a:pt x="1033841" y="1775408"/>
                </a:lnTo>
                <a:lnTo>
                  <a:pt x="1092729" y="1744814"/>
                </a:lnTo>
                <a:lnTo>
                  <a:pt x="1122345" y="1729086"/>
                </a:lnTo>
                <a:lnTo>
                  <a:pt x="1151617" y="1712840"/>
                </a:lnTo>
                <a:lnTo>
                  <a:pt x="1157138" y="1709159"/>
                </a:lnTo>
                <a:lnTo>
                  <a:pt x="1164499" y="1711000"/>
                </a:lnTo>
                <a:lnTo>
                  <a:pt x="1166339" y="1716520"/>
                </a:lnTo>
                <a:lnTo>
                  <a:pt x="1170019" y="1722041"/>
                </a:lnTo>
                <a:lnTo>
                  <a:pt x="1168179" y="1729402"/>
                </a:lnTo>
                <a:lnTo>
                  <a:pt x="1162658" y="1731242"/>
                </a:lnTo>
                <a:lnTo>
                  <a:pt x="1133387" y="1747776"/>
                </a:lnTo>
                <a:lnTo>
                  <a:pt x="1103770" y="1764137"/>
                </a:lnTo>
                <a:lnTo>
                  <a:pt x="1074154" y="1780153"/>
                </a:lnTo>
                <a:lnTo>
                  <a:pt x="1044882" y="1795651"/>
                </a:lnTo>
                <a:close/>
              </a:path>
              <a:path w="2187575" h="2007870">
                <a:moveTo>
                  <a:pt x="1269393" y="1663153"/>
                </a:moveTo>
                <a:lnTo>
                  <a:pt x="1263872" y="1663153"/>
                </a:lnTo>
                <a:lnTo>
                  <a:pt x="1260192" y="1661313"/>
                </a:lnTo>
                <a:lnTo>
                  <a:pt x="1258351" y="1657632"/>
                </a:lnTo>
                <a:lnTo>
                  <a:pt x="1254671" y="1652112"/>
                </a:lnTo>
                <a:lnTo>
                  <a:pt x="1256511" y="1644751"/>
                </a:lnTo>
                <a:lnTo>
                  <a:pt x="1262032" y="1642910"/>
                </a:lnTo>
                <a:lnTo>
                  <a:pt x="1289607" y="1624364"/>
                </a:lnTo>
                <a:lnTo>
                  <a:pt x="1317009" y="1604955"/>
                </a:lnTo>
                <a:lnTo>
                  <a:pt x="1370607" y="1565620"/>
                </a:lnTo>
                <a:lnTo>
                  <a:pt x="1376127" y="1561939"/>
                </a:lnTo>
                <a:lnTo>
                  <a:pt x="1381648" y="1561939"/>
                </a:lnTo>
                <a:lnTo>
                  <a:pt x="1389009" y="1572981"/>
                </a:lnTo>
                <a:lnTo>
                  <a:pt x="1389009" y="1578501"/>
                </a:lnTo>
                <a:lnTo>
                  <a:pt x="1383488" y="1582182"/>
                </a:lnTo>
                <a:lnTo>
                  <a:pt x="1356949" y="1602569"/>
                </a:lnTo>
                <a:lnTo>
                  <a:pt x="1329891" y="1622437"/>
                </a:lnTo>
                <a:lnTo>
                  <a:pt x="1302489" y="1641961"/>
                </a:lnTo>
                <a:lnTo>
                  <a:pt x="1274914" y="1661313"/>
                </a:lnTo>
                <a:lnTo>
                  <a:pt x="1273073" y="1661313"/>
                </a:lnTo>
                <a:lnTo>
                  <a:pt x="1269393" y="1663153"/>
                </a:lnTo>
                <a:close/>
              </a:path>
              <a:path w="2187575" h="2007870">
                <a:moveTo>
                  <a:pt x="1484702" y="1499371"/>
                </a:moveTo>
                <a:lnTo>
                  <a:pt x="1477341" y="1499371"/>
                </a:lnTo>
                <a:lnTo>
                  <a:pt x="1475501" y="1497530"/>
                </a:lnTo>
                <a:lnTo>
                  <a:pt x="1471821" y="1495690"/>
                </a:lnTo>
                <a:lnTo>
                  <a:pt x="1468140" y="1490169"/>
                </a:lnTo>
                <a:lnTo>
                  <a:pt x="1468140" y="1484649"/>
                </a:lnTo>
                <a:lnTo>
                  <a:pt x="1473661" y="1479128"/>
                </a:lnTo>
                <a:lnTo>
                  <a:pt x="1498475" y="1457016"/>
                </a:lnTo>
                <a:lnTo>
                  <a:pt x="1523118" y="1434732"/>
                </a:lnTo>
                <a:lnTo>
                  <a:pt x="1547415" y="1412102"/>
                </a:lnTo>
                <a:lnTo>
                  <a:pt x="1571194" y="1388956"/>
                </a:lnTo>
                <a:lnTo>
                  <a:pt x="1574875" y="1385275"/>
                </a:lnTo>
                <a:lnTo>
                  <a:pt x="1582236" y="1385275"/>
                </a:lnTo>
                <a:lnTo>
                  <a:pt x="1587756" y="1388956"/>
                </a:lnTo>
                <a:lnTo>
                  <a:pt x="1591437" y="1392636"/>
                </a:lnTo>
                <a:lnTo>
                  <a:pt x="1591437" y="1399997"/>
                </a:lnTo>
                <a:lnTo>
                  <a:pt x="1563977" y="1428952"/>
                </a:lnTo>
                <a:lnTo>
                  <a:pt x="1515038" y="1475131"/>
                </a:lnTo>
                <a:lnTo>
                  <a:pt x="1490223" y="1497530"/>
                </a:lnTo>
                <a:lnTo>
                  <a:pt x="1484702" y="1499371"/>
                </a:lnTo>
                <a:close/>
              </a:path>
              <a:path w="2187575" h="2007870">
                <a:moveTo>
                  <a:pt x="1676088" y="1309825"/>
                </a:moveTo>
                <a:lnTo>
                  <a:pt x="1663207" y="1309825"/>
                </a:lnTo>
                <a:lnTo>
                  <a:pt x="1661366" y="1307984"/>
                </a:lnTo>
                <a:lnTo>
                  <a:pt x="1655846" y="1304304"/>
                </a:lnTo>
                <a:lnTo>
                  <a:pt x="1655846" y="1296943"/>
                </a:lnTo>
                <a:lnTo>
                  <a:pt x="1659526" y="1291422"/>
                </a:lnTo>
                <a:lnTo>
                  <a:pt x="1681293" y="1266263"/>
                </a:lnTo>
                <a:lnTo>
                  <a:pt x="1702542" y="1240585"/>
                </a:lnTo>
                <a:lnTo>
                  <a:pt x="1723446" y="1214563"/>
                </a:lnTo>
                <a:lnTo>
                  <a:pt x="1744178" y="1188368"/>
                </a:lnTo>
                <a:lnTo>
                  <a:pt x="1747858" y="1182847"/>
                </a:lnTo>
                <a:lnTo>
                  <a:pt x="1755219" y="1182847"/>
                </a:lnTo>
                <a:lnTo>
                  <a:pt x="1758900" y="1186528"/>
                </a:lnTo>
                <a:lnTo>
                  <a:pt x="1764421" y="1190208"/>
                </a:lnTo>
                <a:lnTo>
                  <a:pt x="1764421" y="1197569"/>
                </a:lnTo>
                <a:lnTo>
                  <a:pt x="1760740" y="1201250"/>
                </a:lnTo>
                <a:lnTo>
                  <a:pt x="1740008" y="1227473"/>
                </a:lnTo>
                <a:lnTo>
                  <a:pt x="1719104" y="1253697"/>
                </a:lnTo>
                <a:lnTo>
                  <a:pt x="1697855" y="1279921"/>
                </a:lnTo>
                <a:lnTo>
                  <a:pt x="1676088" y="1306144"/>
                </a:lnTo>
                <a:lnTo>
                  <a:pt x="1676088" y="1309825"/>
                </a:lnTo>
                <a:close/>
              </a:path>
              <a:path w="2187575" h="2007870">
                <a:moveTo>
                  <a:pt x="1836190" y="1098196"/>
                </a:moveTo>
                <a:lnTo>
                  <a:pt x="1828829" y="1098196"/>
                </a:lnTo>
                <a:lnTo>
                  <a:pt x="1826989" y="1096356"/>
                </a:lnTo>
                <a:lnTo>
                  <a:pt x="1821468" y="1092675"/>
                </a:lnTo>
                <a:lnTo>
                  <a:pt x="1819628" y="1085314"/>
                </a:lnTo>
                <a:lnTo>
                  <a:pt x="1823309" y="1081634"/>
                </a:lnTo>
                <a:lnTo>
                  <a:pt x="1841222" y="1053742"/>
                </a:lnTo>
                <a:lnTo>
                  <a:pt x="1858963" y="1025506"/>
                </a:lnTo>
                <a:lnTo>
                  <a:pt x="1876360" y="997270"/>
                </a:lnTo>
                <a:lnTo>
                  <a:pt x="1893238" y="969378"/>
                </a:lnTo>
                <a:lnTo>
                  <a:pt x="1896919" y="963857"/>
                </a:lnTo>
                <a:lnTo>
                  <a:pt x="1902439" y="962017"/>
                </a:lnTo>
                <a:lnTo>
                  <a:pt x="1913481" y="969378"/>
                </a:lnTo>
                <a:lnTo>
                  <a:pt x="1915321" y="974899"/>
                </a:lnTo>
                <a:lnTo>
                  <a:pt x="1911641" y="980420"/>
                </a:lnTo>
                <a:lnTo>
                  <a:pt x="1894733" y="1009375"/>
                </a:lnTo>
                <a:lnTo>
                  <a:pt x="1877136" y="1038158"/>
                </a:lnTo>
                <a:lnTo>
                  <a:pt x="1858848" y="1066595"/>
                </a:lnTo>
                <a:lnTo>
                  <a:pt x="1839871" y="1094515"/>
                </a:lnTo>
                <a:lnTo>
                  <a:pt x="1839871" y="1096356"/>
                </a:lnTo>
                <a:lnTo>
                  <a:pt x="1836190" y="1098196"/>
                </a:lnTo>
                <a:close/>
              </a:path>
              <a:path w="2187575" h="2007870">
                <a:moveTo>
                  <a:pt x="1970529" y="866324"/>
                </a:moveTo>
                <a:lnTo>
                  <a:pt x="1963168" y="866324"/>
                </a:lnTo>
                <a:lnTo>
                  <a:pt x="1961327" y="864484"/>
                </a:lnTo>
                <a:lnTo>
                  <a:pt x="1955807" y="862644"/>
                </a:lnTo>
                <a:lnTo>
                  <a:pt x="1953966" y="855283"/>
                </a:lnTo>
                <a:lnTo>
                  <a:pt x="1955807" y="849762"/>
                </a:lnTo>
                <a:lnTo>
                  <a:pt x="1970644" y="819398"/>
                </a:lnTo>
                <a:lnTo>
                  <a:pt x="1984791" y="789034"/>
                </a:lnTo>
                <a:lnTo>
                  <a:pt x="1998247" y="758669"/>
                </a:lnTo>
                <a:lnTo>
                  <a:pt x="2011014" y="728305"/>
                </a:lnTo>
                <a:lnTo>
                  <a:pt x="2012854" y="722785"/>
                </a:lnTo>
                <a:lnTo>
                  <a:pt x="2020215" y="719104"/>
                </a:lnTo>
                <a:lnTo>
                  <a:pt x="2025736" y="722785"/>
                </a:lnTo>
                <a:lnTo>
                  <a:pt x="2031257" y="724625"/>
                </a:lnTo>
                <a:lnTo>
                  <a:pt x="2034937" y="731986"/>
                </a:lnTo>
                <a:lnTo>
                  <a:pt x="2031257" y="737507"/>
                </a:lnTo>
                <a:lnTo>
                  <a:pt x="2018490" y="768158"/>
                </a:lnTo>
                <a:lnTo>
                  <a:pt x="2005033" y="799155"/>
                </a:lnTo>
                <a:lnTo>
                  <a:pt x="1990886" y="830152"/>
                </a:lnTo>
                <a:lnTo>
                  <a:pt x="1976049" y="860803"/>
                </a:lnTo>
                <a:lnTo>
                  <a:pt x="1974209" y="864484"/>
                </a:lnTo>
                <a:lnTo>
                  <a:pt x="1970529" y="866324"/>
                </a:lnTo>
                <a:close/>
              </a:path>
              <a:path w="2187575" h="2007870">
                <a:moveTo>
                  <a:pt x="2073583" y="617890"/>
                </a:moveTo>
                <a:lnTo>
                  <a:pt x="2066222" y="617890"/>
                </a:lnTo>
                <a:lnTo>
                  <a:pt x="2060701" y="616050"/>
                </a:lnTo>
                <a:lnTo>
                  <a:pt x="2057021" y="610529"/>
                </a:lnTo>
                <a:lnTo>
                  <a:pt x="2058861" y="603168"/>
                </a:lnTo>
                <a:lnTo>
                  <a:pt x="2069557" y="571424"/>
                </a:lnTo>
                <a:lnTo>
                  <a:pt x="2079564" y="539680"/>
                </a:lnTo>
                <a:lnTo>
                  <a:pt x="2088880" y="507935"/>
                </a:lnTo>
                <a:lnTo>
                  <a:pt x="2097506" y="476191"/>
                </a:lnTo>
                <a:lnTo>
                  <a:pt x="2099346" y="470670"/>
                </a:lnTo>
                <a:lnTo>
                  <a:pt x="2104867" y="466990"/>
                </a:lnTo>
                <a:lnTo>
                  <a:pt x="2115909" y="470670"/>
                </a:lnTo>
                <a:lnTo>
                  <a:pt x="2119589" y="476191"/>
                </a:lnTo>
                <a:lnTo>
                  <a:pt x="2117749" y="481712"/>
                </a:lnTo>
                <a:lnTo>
                  <a:pt x="2109123" y="513743"/>
                </a:lnTo>
                <a:lnTo>
                  <a:pt x="2099806" y="546120"/>
                </a:lnTo>
                <a:lnTo>
                  <a:pt x="2089800" y="578497"/>
                </a:lnTo>
                <a:lnTo>
                  <a:pt x="2077263" y="616050"/>
                </a:lnTo>
                <a:lnTo>
                  <a:pt x="2073583" y="617890"/>
                </a:lnTo>
                <a:close/>
              </a:path>
              <a:path w="2187575" h="2007870">
                <a:moveTo>
                  <a:pt x="2143512" y="360255"/>
                </a:moveTo>
                <a:lnTo>
                  <a:pt x="2136151" y="360255"/>
                </a:lnTo>
                <a:lnTo>
                  <a:pt x="2130631" y="358415"/>
                </a:lnTo>
                <a:lnTo>
                  <a:pt x="2126950" y="352894"/>
                </a:lnTo>
                <a:lnTo>
                  <a:pt x="2126950" y="347373"/>
                </a:lnTo>
                <a:lnTo>
                  <a:pt x="2133506" y="314277"/>
                </a:lnTo>
                <a:lnTo>
                  <a:pt x="2139372" y="281354"/>
                </a:lnTo>
                <a:lnTo>
                  <a:pt x="2144547" y="248776"/>
                </a:lnTo>
                <a:lnTo>
                  <a:pt x="2149033" y="216715"/>
                </a:lnTo>
                <a:lnTo>
                  <a:pt x="2149033" y="211195"/>
                </a:lnTo>
                <a:lnTo>
                  <a:pt x="2154554" y="205674"/>
                </a:lnTo>
                <a:lnTo>
                  <a:pt x="2161915" y="207514"/>
                </a:lnTo>
                <a:lnTo>
                  <a:pt x="2167436" y="207514"/>
                </a:lnTo>
                <a:lnTo>
                  <a:pt x="2172956" y="213035"/>
                </a:lnTo>
                <a:lnTo>
                  <a:pt x="2171116" y="220396"/>
                </a:lnTo>
                <a:lnTo>
                  <a:pt x="2166630" y="253520"/>
                </a:lnTo>
                <a:lnTo>
                  <a:pt x="2161455" y="286645"/>
                </a:lnTo>
                <a:lnTo>
                  <a:pt x="2155589" y="319769"/>
                </a:lnTo>
                <a:lnTo>
                  <a:pt x="2149033" y="352894"/>
                </a:lnTo>
                <a:lnTo>
                  <a:pt x="2147193" y="356574"/>
                </a:lnTo>
                <a:lnTo>
                  <a:pt x="2143512" y="360255"/>
                </a:lnTo>
                <a:close/>
              </a:path>
              <a:path w="2187575" h="2007870">
                <a:moveTo>
                  <a:pt x="2178477" y="95259"/>
                </a:moveTo>
                <a:lnTo>
                  <a:pt x="2165595" y="95259"/>
                </a:lnTo>
                <a:lnTo>
                  <a:pt x="2161915" y="89738"/>
                </a:lnTo>
                <a:lnTo>
                  <a:pt x="2161915" y="84217"/>
                </a:lnTo>
                <a:lnTo>
                  <a:pt x="2164043" y="51093"/>
                </a:lnTo>
                <a:lnTo>
                  <a:pt x="2165135" y="17968"/>
                </a:lnTo>
                <a:lnTo>
                  <a:pt x="2165354" y="0"/>
                </a:lnTo>
                <a:lnTo>
                  <a:pt x="2186995" y="0"/>
                </a:lnTo>
                <a:lnTo>
                  <a:pt x="2186528" y="18888"/>
                </a:lnTo>
                <a:lnTo>
                  <a:pt x="2185349" y="52645"/>
                </a:lnTo>
                <a:lnTo>
                  <a:pt x="2184072" y="84217"/>
                </a:lnTo>
                <a:lnTo>
                  <a:pt x="2183998" y="89738"/>
                </a:lnTo>
                <a:lnTo>
                  <a:pt x="2178477" y="952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816" y="6407581"/>
            <a:ext cx="3524249" cy="6762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4510" y="4076730"/>
            <a:ext cx="3257549" cy="81836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4498" y="4171401"/>
            <a:ext cx="3743309" cy="5333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4187" y="6356999"/>
            <a:ext cx="2790824" cy="5524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64725" y="6359562"/>
            <a:ext cx="3699637" cy="40998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0816" y="3952737"/>
            <a:ext cx="3505199" cy="1133459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652491" y="7915960"/>
            <a:ext cx="3790950" cy="1831339"/>
            <a:chOff x="652491" y="7915960"/>
            <a:chExt cx="3790950" cy="1831339"/>
          </a:xfrm>
        </p:grpSpPr>
        <p:sp>
          <p:nvSpPr>
            <p:cNvPr id="12" name="object 12" descr=""/>
            <p:cNvSpPr/>
            <p:nvPr/>
          </p:nvSpPr>
          <p:spPr>
            <a:xfrm>
              <a:off x="948702" y="9219315"/>
              <a:ext cx="3138805" cy="528320"/>
            </a:xfrm>
            <a:custGeom>
              <a:avLst/>
              <a:gdLst/>
              <a:ahLst/>
              <a:cxnLst/>
              <a:rect l="l" t="t" r="r" b="b"/>
              <a:pathLst>
                <a:path w="3138804" h="528320">
                  <a:moveTo>
                    <a:pt x="3138443" y="527926"/>
                  </a:moveTo>
                  <a:lnTo>
                    <a:pt x="0" y="527926"/>
                  </a:lnTo>
                  <a:lnTo>
                    <a:pt x="0" y="0"/>
                  </a:lnTo>
                  <a:lnTo>
                    <a:pt x="3138443" y="0"/>
                  </a:lnTo>
                  <a:lnTo>
                    <a:pt x="3138443" y="5279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491" y="7915960"/>
              <a:ext cx="3790949" cy="1828799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81413" y="7909438"/>
            <a:ext cx="2886074" cy="167639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93037" y="8768638"/>
            <a:ext cx="2438399" cy="11334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30941" y="4277861"/>
            <a:ext cx="3001744" cy="722355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90"/>
              <a:t>NUESTROS</a:t>
            </a:r>
            <a:r>
              <a:rPr dirty="0" spc="85"/>
              <a:t> </a:t>
            </a:r>
            <a:r>
              <a:rPr dirty="0" spc="165"/>
              <a:t>CLIENTES</a:t>
            </a:r>
          </a:p>
        </p:txBody>
      </p:sp>
      <p:pic>
        <p:nvPicPr>
          <p:cNvPr id="18" name="object 1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466612" y="5917752"/>
            <a:ext cx="3695699" cy="159067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14498" y="8172693"/>
            <a:ext cx="3752849" cy="11525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3094" y="0"/>
            <a:ext cx="13325459" cy="102464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23993" y="3118976"/>
            <a:ext cx="830580" cy="42919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6175"/>
              </a:lnSpc>
            </a:pPr>
            <a:r>
              <a:rPr dirty="0" sz="5200" spc="185" b="1">
                <a:solidFill>
                  <a:srgbClr val="FFFFFF"/>
                </a:solidFill>
                <a:latin typeface="Tahoma"/>
                <a:cs typeface="Tahoma"/>
              </a:rPr>
              <a:t>ASOCIADOS</a:t>
            </a:r>
            <a:endParaRPr sz="52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95741" y="3698461"/>
            <a:ext cx="536575" cy="51733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3954"/>
              </a:lnSpc>
            </a:pPr>
            <a:r>
              <a:rPr dirty="0" sz="3300" spc="105" b="1">
                <a:solidFill>
                  <a:srgbClr val="FFFFFF"/>
                </a:solidFill>
                <a:latin typeface="Tahoma"/>
                <a:cs typeface="Tahoma"/>
              </a:rPr>
              <a:t>AMERICAN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185" b="1">
                <a:solidFill>
                  <a:srgbClr val="FFFFFF"/>
                </a:solidFill>
                <a:latin typeface="Tahoma"/>
                <a:cs typeface="Tahoma"/>
              </a:rPr>
              <a:t>CHAMBER</a:t>
            </a:r>
            <a:r>
              <a:rPr dirty="0" sz="3300" spc="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585" b="1">
                <a:solidFill>
                  <a:srgbClr val="FFFFFF"/>
                </a:solidFill>
                <a:latin typeface="Tahoma"/>
                <a:cs typeface="Tahoma"/>
              </a:rPr>
              <a:t>/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895741" y="1658255"/>
            <a:ext cx="536575" cy="182181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3954"/>
              </a:lnSpc>
            </a:pPr>
            <a:r>
              <a:rPr dirty="0" sz="3300" spc="70" b="1">
                <a:solidFill>
                  <a:srgbClr val="FFFFFF"/>
                </a:solidFill>
                <a:latin typeface="Tahoma"/>
                <a:cs typeface="Tahoma"/>
              </a:rPr>
              <a:t>MÉXICO</a:t>
            </a:r>
            <a:endParaRPr sz="3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5740" y="0"/>
              <a:ext cx="9702259" cy="1026048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6718396" y="572948"/>
              <a:ext cx="1000125" cy="941705"/>
            </a:xfrm>
            <a:custGeom>
              <a:avLst/>
              <a:gdLst/>
              <a:ahLst/>
              <a:cxnLst/>
              <a:rect l="l" t="t" r="r" b="b"/>
              <a:pathLst>
                <a:path w="1000125" h="941705">
                  <a:moveTo>
                    <a:pt x="19115" y="38449"/>
                  </a:moveTo>
                  <a:lnTo>
                    <a:pt x="11716" y="36939"/>
                  </a:lnTo>
                  <a:lnTo>
                    <a:pt x="5635" y="32834"/>
                  </a:lnTo>
                  <a:lnTo>
                    <a:pt x="1515" y="26776"/>
                  </a:lnTo>
                  <a:lnTo>
                    <a:pt x="0" y="19404"/>
                  </a:lnTo>
                  <a:lnTo>
                    <a:pt x="1515" y="12032"/>
                  </a:lnTo>
                  <a:lnTo>
                    <a:pt x="5635" y="5974"/>
                  </a:lnTo>
                  <a:lnTo>
                    <a:pt x="11716" y="1869"/>
                  </a:lnTo>
                  <a:lnTo>
                    <a:pt x="19115" y="359"/>
                  </a:lnTo>
                  <a:lnTo>
                    <a:pt x="26666" y="1869"/>
                  </a:lnTo>
                  <a:lnTo>
                    <a:pt x="32730" y="5974"/>
                  </a:lnTo>
                  <a:lnTo>
                    <a:pt x="36765" y="12032"/>
                  </a:lnTo>
                  <a:lnTo>
                    <a:pt x="38230" y="19404"/>
                  </a:lnTo>
                  <a:lnTo>
                    <a:pt x="36714" y="26776"/>
                  </a:lnTo>
                  <a:lnTo>
                    <a:pt x="32595" y="32834"/>
                  </a:lnTo>
                  <a:lnTo>
                    <a:pt x="26514" y="36939"/>
                  </a:lnTo>
                  <a:lnTo>
                    <a:pt x="19115" y="38449"/>
                  </a:lnTo>
                  <a:close/>
                </a:path>
                <a:path w="1000125" h="941705">
                  <a:moveTo>
                    <a:pt x="259680" y="38090"/>
                  </a:moveTo>
                  <a:lnTo>
                    <a:pt x="252280" y="36579"/>
                  </a:lnTo>
                  <a:lnTo>
                    <a:pt x="246200" y="32475"/>
                  </a:lnTo>
                  <a:lnTo>
                    <a:pt x="242080" y="26417"/>
                  </a:lnTo>
                  <a:lnTo>
                    <a:pt x="240564" y="19045"/>
                  </a:lnTo>
                  <a:lnTo>
                    <a:pt x="242080" y="11672"/>
                  </a:lnTo>
                  <a:lnTo>
                    <a:pt x="246200" y="5614"/>
                  </a:lnTo>
                  <a:lnTo>
                    <a:pt x="252280" y="1510"/>
                  </a:lnTo>
                  <a:lnTo>
                    <a:pt x="259680" y="0"/>
                  </a:lnTo>
                  <a:lnTo>
                    <a:pt x="267079" y="1510"/>
                  </a:lnTo>
                  <a:lnTo>
                    <a:pt x="273160" y="5614"/>
                  </a:lnTo>
                  <a:lnTo>
                    <a:pt x="277279" y="11672"/>
                  </a:lnTo>
                  <a:lnTo>
                    <a:pt x="278795" y="19045"/>
                  </a:lnTo>
                  <a:lnTo>
                    <a:pt x="277279" y="26417"/>
                  </a:lnTo>
                  <a:lnTo>
                    <a:pt x="273160" y="32475"/>
                  </a:lnTo>
                  <a:lnTo>
                    <a:pt x="267079" y="36579"/>
                  </a:lnTo>
                  <a:lnTo>
                    <a:pt x="259680" y="38090"/>
                  </a:lnTo>
                  <a:close/>
                </a:path>
                <a:path w="1000125" h="941705">
                  <a:moveTo>
                    <a:pt x="499884" y="38090"/>
                  </a:moveTo>
                  <a:lnTo>
                    <a:pt x="492484" y="36579"/>
                  </a:lnTo>
                  <a:lnTo>
                    <a:pt x="486404" y="32475"/>
                  </a:lnTo>
                  <a:lnTo>
                    <a:pt x="482284" y="26417"/>
                  </a:lnTo>
                  <a:lnTo>
                    <a:pt x="480768" y="19045"/>
                  </a:lnTo>
                  <a:lnTo>
                    <a:pt x="482284" y="11672"/>
                  </a:lnTo>
                  <a:lnTo>
                    <a:pt x="486404" y="5614"/>
                  </a:lnTo>
                  <a:lnTo>
                    <a:pt x="492484" y="1510"/>
                  </a:lnTo>
                  <a:lnTo>
                    <a:pt x="499884" y="0"/>
                  </a:lnTo>
                  <a:lnTo>
                    <a:pt x="507435" y="1510"/>
                  </a:lnTo>
                  <a:lnTo>
                    <a:pt x="513499" y="5614"/>
                  </a:lnTo>
                  <a:lnTo>
                    <a:pt x="517534" y="11672"/>
                  </a:lnTo>
                  <a:lnTo>
                    <a:pt x="518999" y="19045"/>
                  </a:lnTo>
                  <a:lnTo>
                    <a:pt x="517483" y="26417"/>
                  </a:lnTo>
                  <a:lnTo>
                    <a:pt x="513364" y="32475"/>
                  </a:lnTo>
                  <a:lnTo>
                    <a:pt x="507283" y="36579"/>
                  </a:lnTo>
                  <a:lnTo>
                    <a:pt x="499884" y="38090"/>
                  </a:lnTo>
                  <a:close/>
                </a:path>
                <a:path w="1000125" h="941705">
                  <a:moveTo>
                    <a:pt x="740448" y="38090"/>
                  </a:moveTo>
                  <a:lnTo>
                    <a:pt x="733049" y="36579"/>
                  </a:lnTo>
                  <a:lnTo>
                    <a:pt x="726969" y="32475"/>
                  </a:lnTo>
                  <a:lnTo>
                    <a:pt x="722849" y="26417"/>
                  </a:lnTo>
                  <a:lnTo>
                    <a:pt x="721333" y="19045"/>
                  </a:lnTo>
                  <a:lnTo>
                    <a:pt x="722849" y="11672"/>
                  </a:lnTo>
                  <a:lnTo>
                    <a:pt x="726969" y="5614"/>
                  </a:lnTo>
                  <a:lnTo>
                    <a:pt x="733049" y="1510"/>
                  </a:lnTo>
                  <a:lnTo>
                    <a:pt x="740448" y="0"/>
                  </a:lnTo>
                  <a:lnTo>
                    <a:pt x="747848" y="1510"/>
                  </a:lnTo>
                  <a:lnTo>
                    <a:pt x="753928" y="5614"/>
                  </a:lnTo>
                  <a:lnTo>
                    <a:pt x="758048" y="11672"/>
                  </a:lnTo>
                  <a:lnTo>
                    <a:pt x="759564" y="19045"/>
                  </a:lnTo>
                  <a:lnTo>
                    <a:pt x="758048" y="26417"/>
                  </a:lnTo>
                  <a:lnTo>
                    <a:pt x="753928" y="32475"/>
                  </a:lnTo>
                  <a:lnTo>
                    <a:pt x="747848" y="36579"/>
                  </a:lnTo>
                  <a:lnTo>
                    <a:pt x="740448" y="38090"/>
                  </a:lnTo>
                  <a:close/>
                </a:path>
                <a:path w="1000125" h="941705">
                  <a:moveTo>
                    <a:pt x="980653" y="38449"/>
                  </a:moveTo>
                  <a:lnTo>
                    <a:pt x="973253" y="36939"/>
                  </a:lnTo>
                  <a:lnTo>
                    <a:pt x="967173" y="32834"/>
                  </a:lnTo>
                  <a:lnTo>
                    <a:pt x="963053" y="26776"/>
                  </a:lnTo>
                  <a:lnTo>
                    <a:pt x="961537" y="19404"/>
                  </a:lnTo>
                  <a:lnTo>
                    <a:pt x="963053" y="12032"/>
                  </a:lnTo>
                  <a:lnTo>
                    <a:pt x="967173" y="5974"/>
                  </a:lnTo>
                  <a:lnTo>
                    <a:pt x="973253" y="1869"/>
                  </a:lnTo>
                  <a:lnTo>
                    <a:pt x="980653" y="359"/>
                  </a:lnTo>
                  <a:lnTo>
                    <a:pt x="988052" y="1869"/>
                  </a:lnTo>
                  <a:lnTo>
                    <a:pt x="994132" y="5974"/>
                  </a:lnTo>
                  <a:lnTo>
                    <a:pt x="998252" y="12032"/>
                  </a:lnTo>
                  <a:lnTo>
                    <a:pt x="999768" y="19404"/>
                  </a:lnTo>
                  <a:lnTo>
                    <a:pt x="998252" y="26776"/>
                  </a:lnTo>
                  <a:lnTo>
                    <a:pt x="994132" y="32834"/>
                  </a:lnTo>
                  <a:lnTo>
                    <a:pt x="988052" y="36939"/>
                  </a:lnTo>
                  <a:lnTo>
                    <a:pt x="980653" y="38449"/>
                  </a:lnTo>
                  <a:close/>
                </a:path>
                <a:path w="1000125" h="941705">
                  <a:moveTo>
                    <a:pt x="19115" y="259084"/>
                  </a:moveTo>
                  <a:lnTo>
                    <a:pt x="11716" y="257574"/>
                  </a:lnTo>
                  <a:lnTo>
                    <a:pt x="5635" y="253470"/>
                  </a:lnTo>
                  <a:lnTo>
                    <a:pt x="1515" y="247411"/>
                  </a:lnTo>
                  <a:lnTo>
                    <a:pt x="0" y="240039"/>
                  </a:lnTo>
                  <a:lnTo>
                    <a:pt x="1515" y="232667"/>
                  </a:lnTo>
                  <a:lnTo>
                    <a:pt x="5635" y="226609"/>
                  </a:lnTo>
                  <a:lnTo>
                    <a:pt x="11716" y="222505"/>
                  </a:lnTo>
                  <a:lnTo>
                    <a:pt x="19115" y="220994"/>
                  </a:lnTo>
                  <a:lnTo>
                    <a:pt x="26717" y="222505"/>
                  </a:lnTo>
                  <a:lnTo>
                    <a:pt x="32865" y="226609"/>
                  </a:lnTo>
                  <a:lnTo>
                    <a:pt x="36917" y="232667"/>
                  </a:lnTo>
                  <a:lnTo>
                    <a:pt x="38230" y="240039"/>
                  </a:lnTo>
                  <a:lnTo>
                    <a:pt x="36714" y="247411"/>
                  </a:lnTo>
                  <a:lnTo>
                    <a:pt x="32595" y="253470"/>
                  </a:lnTo>
                  <a:lnTo>
                    <a:pt x="26514" y="257574"/>
                  </a:lnTo>
                  <a:lnTo>
                    <a:pt x="19115" y="259084"/>
                  </a:lnTo>
                  <a:close/>
                </a:path>
                <a:path w="1000125" h="941705">
                  <a:moveTo>
                    <a:pt x="259680" y="259084"/>
                  </a:moveTo>
                  <a:lnTo>
                    <a:pt x="252280" y="257574"/>
                  </a:lnTo>
                  <a:lnTo>
                    <a:pt x="246200" y="253470"/>
                  </a:lnTo>
                  <a:lnTo>
                    <a:pt x="242080" y="247411"/>
                  </a:lnTo>
                  <a:lnTo>
                    <a:pt x="240564" y="240039"/>
                  </a:lnTo>
                  <a:lnTo>
                    <a:pt x="242080" y="232667"/>
                  </a:lnTo>
                  <a:lnTo>
                    <a:pt x="246200" y="226609"/>
                  </a:lnTo>
                  <a:lnTo>
                    <a:pt x="252280" y="222505"/>
                  </a:lnTo>
                  <a:lnTo>
                    <a:pt x="259680" y="220994"/>
                  </a:lnTo>
                  <a:lnTo>
                    <a:pt x="267079" y="222505"/>
                  </a:lnTo>
                  <a:lnTo>
                    <a:pt x="273160" y="226609"/>
                  </a:lnTo>
                  <a:lnTo>
                    <a:pt x="277279" y="232667"/>
                  </a:lnTo>
                  <a:lnTo>
                    <a:pt x="278795" y="240039"/>
                  </a:lnTo>
                  <a:lnTo>
                    <a:pt x="277279" y="247411"/>
                  </a:lnTo>
                  <a:lnTo>
                    <a:pt x="273160" y="253470"/>
                  </a:lnTo>
                  <a:lnTo>
                    <a:pt x="267079" y="257574"/>
                  </a:lnTo>
                  <a:lnTo>
                    <a:pt x="259680" y="259084"/>
                  </a:lnTo>
                  <a:close/>
                </a:path>
                <a:path w="1000125" h="941705">
                  <a:moveTo>
                    <a:pt x="499884" y="259084"/>
                  </a:moveTo>
                  <a:lnTo>
                    <a:pt x="492484" y="257574"/>
                  </a:lnTo>
                  <a:lnTo>
                    <a:pt x="486404" y="253470"/>
                  </a:lnTo>
                  <a:lnTo>
                    <a:pt x="482284" y="247411"/>
                  </a:lnTo>
                  <a:lnTo>
                    <a:pt x="480768" y="240039"/>
                  </a:lnTo>
                  <a:lnTo>
                    <a:pt x="482284" y="232667"/>
                  </a:lnTo>
                  <a:lnTo>
                    <a:pt x="486404" y="226609"/>
                  </a:lnTo>
                  <a:lnTo>
                    <a:pt x="492484" y="222505"/>
                  </a:lnTo>
                  <a:lnTo>
                    <a:pt x="499884" y="220994"/>
                  </a:lnTo>
                  <a:lnTo>
                    <a:pt x="507486" y="222505"/>
                  </a:lnTo>
                  <a:lnTo>
                    <a:pt x="513634" y="226609"/>
                  </a:lnTo>
                  <a:lnTo>
                    <a:pt x="517686" y="232667"/>
                  </a:lnTo>
                  <a:lnTo>
                    <a:pt x="518999" y="240039"/>
                  </a:lnTo>
                  <a:lnTo>
                    <a:pt x="517483" y="247411"/>
                  </a:lnTo>
                  <a:lnTo>
                    <a:pt x="513364" y="253470"/>
                  </a:lnTo>
                  <a:lnTo>
                    <a:pt x="507283" y="257574"/>
                  </a:lnTo>
                  <a:lnTo>
                    <a:pt x="499884" y="259084"/>
                  </a:lnTo>
                  <a:close/>
                </a:path>
                <a:path w="1000125" h="941705">
                  <a:moveTo>
                    <a:pt x="740448" y="259084"/>
                  </a:moveTo>
                  <a:lnTo>
                    <a:pt x="733049" y="257574"/>
                  </a:lnTo>
                  <a:lnTo>
                    <a:pt x="726969" y="253470"/>
                  </a:lnTo>
                  <a:lnTo>
                    <a:pt x="722849" y="247411"/>
                  </a:lnTo>
                  <a:lnTo>
                    <a:pt x="721333" y="240039"/>
                  </a:lnTo>
                  <a:lnTo>
                    <a:pt x="722849" y="232667"/>
                  </a:lnTo>
                  <a:lnTo>
                    <a:pt x="726969" y="226609"/>
                  </a:lnTo>
                  <a:lnTo>
                    <a:pt x="733049" y="222505"/>
                  </a:lnTo>
                  <a:lnTo>
                    <a:pt x="740448" y="220994"/>
                  </a:lnTo>
                  <a:lnTo>
                    <a:pt x="748000" y="222505"/>
                  </a:lnTo>
                  <a:lnTo>
                    <a:pt x="754064" y="226609"/>
                  </a:lnTo>
                  <a:lnTo>
                    <a:pt x="758099" y="232667"/>
                  </a:lnTo>
                  <a:lnTo>
                    <a:pt x="759564" y="240039"/>
                  </a:lnTo>
                  <a:lnTo>
                    <a:pt x="758048" y="247411"/>
                  </a:lnTo>
                  <a:lnTo>
                    <a:pt x="753928" y="253470"/>
                  </a:lnTo>
                  <a:lnTo>
                    <a:pt x="747848" y="257574"/>
                  </a:lnTo>
                  <a:lnTo>
                    <a:pt x="740448" y="259084"/>
                  </a:lnTo>
                  <a:close/>
                </a:path>
                <a:path w="1000125" h="941705">
                  <a:moveTo>
                    <a:pt x="981013" y="259084"/>
                  </a:moveTo>
                  <a:lnTo>
                    <a:pt x="973614" y="257574"/>
                  </a:lnTo>
                  <a:lnTo>
                    <a:pt x="967533" y="253470"/>
                  </a:lnTo>
                  <a:lnTo>
                    <a:pt x="963414" y="247411"/>
                  </a:lnTo>
                  <a:lnTo>
                    <a:pt x="961898" y="240039"/>
                  </a:lnTo>
                  <a:lnTo>
                    <a:pt x="963414" y="232667"/>
                  </a:lnTo>
                  <a:lnTo>
                    <a:pt x="967533" y="226609"/>
                  </a:lnTo>
                  <a:lnTo>
                    <a:pt x="973614" y="222505"/>
                  </a:lnTo>
                  <a:lnTo>
                    <a:pt x="981013" y="220994"/>
                  </a:lnTo>
                  <a:lnTo>
                    <a:pt x="988412" y="222505"/>
                  </a:lnTo>
                  <a:lnTo>
                    <a:pt x="994493" y="226609"/>
                  </a:lnTo>
                  <a:lnTo>
                    <a:pt x="998613" y="232667"/>
                  </a:lnTo>
                  <a:lnTo>
                    <a:pt x="1000129" y="240039"/>
                  </a:lnTo>
                  <a:lnTo>
                    <a:pt x="998613" y="247411"/>
                  </a:lnTo>
                  <a:lnTo>
                    <a:pt x="994493" y="253470"/>
                  </a:lnTo>
                  <a:lnTo>
                    <a:pt x="988412" y="257574"/>
                  </a:lnTo>
                  <a:lnTo>
                    <a:pt x="981013" y="259084"/>
                  </a:lnTo>
                  <a:close/>
                </a:path>
                <a:path w="1000125" h="941705">
                  <a:moveTo>
                    <a:pt x="19115" y="486547"/>
                  </a:moveTo>
                  <a:lnTo>
                    <a:pt x="11716" y="485037"/>
                  </a:lnTo>
                  <a:lnTo>
                    <a:pt x="5635" y="480932"/>
                  </a:lnTo>
                  <a:lnTo>
                    <a:pt x="1515" y="474874"/>
                  </a:lnTo>
                  <a:lnTo>
                    <a:pt x="0" y="467502"/>
                  </a:lnTo>
                  <a:lnTo>
                    <a:pt x="1515" y="460130"/>
                  </a:lnTo>
                  <a:lnTo>
                    <a:pt x="5635" y="454072"/>
                  </a:lnTo>
                  <a:lnTo>
                    <a:pt x="11716" y="449967"/>
                  </a:lnTo>
                  <a:lnTo>
                    <a:pt x="19115" y="448457"/>
                  </a:lnTo>
                  <a:lnTo>
                    <a:pt x="26717" y="449967"/>
                  </a:lnTo>
                  <a:lnTo>
                    <a:pt x="32865" y="454072"/>
                  </a:lnTo>
                  <a:lnTo>
                    <a:pt x="36917" y="460130"/>
                  </a:lnTo>
                  <a:lnTo>
                    <a:pt x="38230" y="467502"/>
                  </a:lnTo>
                  <a:lnTo>
                    <a:pt x="36714" y="474874"/>
                  </a:lnTo>
                  <a:lnTo>
                    <a:pt x="32595" y="480932"/>
                  </a:lnTo>
                  <a:lnTo>
                    <a:pt x="26514" y="485037"/>
                  </a:lnTo>
                  <a:lnTo>
                    <a:pt x="19115" y="486547"/>
                  </a:lnTo>
                  <a:close/>
                </a:path>
                <a:path w="1000125" h="941705">
                  <a:moveTo>
                    <a:pt x="259680" y="486547"/>
                  </a:moveTo>
                  <a:lnTo>
                    <a:pt x="252280" y="485037"/>
                  </a:lnTo>
                  <a:lnTo>
                    <a:pt x="246200" y="480932"/>
                  </a:lnTo>
                  <a:lnTo>
                    <a:pt x="242080" y="474874"/>
                  </a:lnTo>
                  <a:lnTo>
                    <a:pt x="240564" y="467502"/>
                  </a:lnTo>
                  <a:lnTo>
                    <a:pt x="242080" y="460130"/>
                  </a:lnTo>
                  <a:lnTo>
                    <a:pt x="246200" y="454072"/>
                  </a:lnTo>
                  <a:lnTo>
                    <a:pt x="252280" y="449967"/>
                  </a:lnTo>
                  <a:lnTo>
                    <a:pt x="259680" y="448457"/>
                  </a:lnTo>
                  <a:lnTo>
                    <a:pt x="267079" y="449967"/>
                  </a:lnTo>
                  <a:lnTo>
                    <a:pt x="273160" y="454072"/>
                  </a:lnTo>
                  <a:lnTo>
                    <a:pt x="277279" y="460130"/>
                  </a:lnTo>
                  <a:lnTo>
                    <a:pt x="278795" y="467502"/>
                  </a:lnTo>
                  <a:lnTo>
                    <a:pt x="277279" y="474874"/>
                  </a:lnTo>
                  <a:lnTo>
                    <a:pt x="273160" y="480932"/>
                  </a:lnTo>
                  <a:lnTo>
                    <a:pt x="267079" y="485037"/>
                  </a:lnTo>
                  <a:lnTo>
                    <a:pt x="259680" y="486547"/>
                  </a:lnTo>
                  <a:close/>
                </a:path>
                <a:path w="1000125" h="941705">
                  <a:moveTo>
                    <a:pt x="500244" y="486547"/>
                  </a:moveTo>
                  <a:lnTo>
                    <a:pt x="492845" y="485037"/>
                  </a:lnTo>
                  <a:lnTo>
                    <a:pt x="486764" y="480932"/>
                  </a:lnTo>
                  <a:lnTo>
                    <a:pt x="482645" y="474874"/>
                  </a:lnTo>
                  <a:lnTo>
                    <a:pt x="481129" y="467502"/>
                  </a:lnTo>
                  <a:lnTo>
                    <a:pt x="482645" y="460130"/>
                  </a:lnTo>
                  <a:lnTo>
                    <a:pt x="486764" y="454072"/>
                  </a:lnTo>
                  <a:lnTo>
                    <a:pt x="492845" y="449967"/>
                  </a:lnTo>
                  <a:lnTo>
                    <a:pt x="500244" y="448457"/>
                  </a:lnTo>
                  <a:lnTo>
                    <a:pt x="507644" y="449967"/>
                  </a:lnTo>
                  <a:lnTo>
                    <a:pt x="513724" y="454072"/>
                  </a:lnTo>
                  <a:lnTo>
                    <a:pt x="517844" y="460130"/>
                  </a:lnTo>
                  <a:lnTo>
                    <a:pt x="519360" y="467502"/>
                  </a:lnTo>
                  <a:lnTo>
                    <a:pt x="517844" y="474874"/>
                  </a:lnTo>
                  <a:lnTo>
                    <a:pt x="513724" y="480932"/>
                  </a:lnTo>
                  <a:lnTo>
                    <a:pt x="507644" y="485037"/>
                  </a:lnTo>
                  <a:lnTo>
                    <a:pt x="500244" y="486547"/>
                  </a:lnTo>
                  <a:close/>
                </a:path>
                <a:path w="1000125" h="941705">
                  <a:moveTo>
                    <a:pt x="740448" y="486547"/>
                  </a:moveTo>
                  <a:lnTo>
                    <a:pt x="733049" y="485037"/>
                  </a:lnTo>
                  <a:lnTo>
                    <a:pt x="726969" y="480932"/>
                  </a:lnTo>
                  <a:lnTo>
                    <a:pt x="722849" y="474874"/>
                  </a:lnTo>
                  <a:lnTo>
                    <a:pt x="721333" y="467502"/>
                  </a:lnTo>
                  <a:lnTo>
                    <a:pt x="722849" y="460130"/>
                  </a:lnTo>
                  <a:lnTo>
                    <a:pt x="726969" y="454072"/>
                  </a:lnTo>
                  <a:lnTo>
                    <a:pt x="733049" y="449967"/>
                  </a:lnTo>
                  <a:lnTo>
                    <a:pt x="740448" y="448457"/>
                  </a:lnTo>
                  <a:lnTo>
                    <a:pt x="748000" y="449967"/>
                  </a:lnTo>
                  <a:lnTo>
                    <a:pt x="754064" y="454072"/>
                  </a:lnTo>
                  <a:lnTo>
                    <a:pt x="758099" y="460130"/>
                  </a:lnTo>
                  <a:lnTo>
                    <a:pt x="759564" y="467502"/>
                  </a:lnTo>
                  <a:lnTo>
                    <a:pt x="758048" y="474874"/>
                  </a:lnTo>
                  <a:lnTo>
                    <a:pt x="753928" y="480932"/>
                  </a:lnTo>
                  <a:lnTo>
                    <a:pt x="747848" y="485037"/>
                  </a:lnTo>
                  <a:lnTo>
                    <a:pt x="740448" y="486547"/>
                  </a:lnTo>
                  <a:close/>
                </a:path>
                <a:path w="1000125" h="941705">
                  <a:moveTo>
                    <a:pt x="981013" y="486547"/>
                  </a:moveTo>
                  <a:lnTo>
                    <a:pt x="973614" y="485037"/>
                  </a:lnTo>
                  <a:lnTo>
                    <a:pt x="967533" y="480932"/>
                  </a:lnTo>
                  <a:lnTo>
                    <a:pt x="963414" y="474874"/>
                  </a:lnTo>
                  <a:lnTo>
                    <a:pt x="961898" y="467502"/>
                  </a:lnTo>
                  <a:lnTo>
                    <a:pt x="963414" y="460130"/>
                  </a:lnTo>
                  <a:lnTo>
                    <a:pt x="967533" y="454072"/>
                  </a:lnTo>
                  <a:lnTo>
                    <a:pt x="973614" y="449967"/>
                  </a:lnTo>
                  <a:lnTo>
                    <a:pt x="981013" y="448457"/>
                  </a:lnTo>
                  <a:lnTo>
                    <a:pt x="988412" y="449967"/>
                  </a:lnTo>
                  <a:lnTo>
                    <a:pt x="994493" y="454072"/>
                  </a:lnTo>
                  <a:lnTo>
                    <a:pt x="998613" y="460130"/>
                  </a:lnTo>
                  <a:lnTo>
                    <a:pt x="1000129" y="467502"/>
                  </a:lnTo>
                  <a:lnTo>
                    <a:pt x="998613" y="474874"/>
                  </a:lnTo>
                  <a:lnTo>
                    <a:pt x="994493" y="480932"/>
                  </a:lnTo>
                  <a:lnTo>
                    <a:pt x="988412" y="485037"/>
                  </a:lnTo>
                  <a:lnTo>
                    <a:pt x="981013" y="486547"/>
                  </a:lnTo>
                  <a:close/>
                </a:path>
                <a:path w="1000125" h="941705">
                  <a:moveTo>
                    <a:pt x="19476" y="707542"/>
                  </a:moveTo>
                  <a:lnTo>
                    <a:pt x="12076" y="706031"/>
                  </a:lnTo>
                  <a:lnTo>
                    <a:pt x="5996" y="701927"/>
                  </a:lnTo>
                  <a:lnTo>
                    <a:pt x="1876" y="695869"/>
                  </a:lnTo>
                  <a:lnTo>
                    <a:pt x="360" y="688497"/>
                  </a:lnTo>
                  <a:lnTo>
                    <a:pt x="1876" y="681125"/>
                  </a:lnTo>
                  <a:lnTo>
                    <a:pt x="5996" y="675066"/>
                  </a:lnTo>
                  <a:lnTo>
                    <a:pt x="12076" y="670962"/>
                  </a:lnTo>
                  <a:lnTo>
                    <a:pt x="19476" y="669452"/>
                  </a:lnTo>
                  <a:lnTo>
                    <a:pt x="26875" y="670962"/>
                  </a:lnTo>
                  <a:lnTo>
                    <a:pt x="32955" y="675066"/>
                  </a:lnTo>
                  <a:lnTo>
                    <a:pt x="37075" y="681125"/>
                  </a:lnTo>
                  <a:lnTo>
                    <a:pt x="38591" y="688497"/>
                  </a:lnTo>
                  <a:lnTo>
                    <a:pt x="37075" y="695869"/>
                  </a:lnTo>
                  <a:lnTo>
                    <a:pt x="32955" y="701927"/>
                  </a:lnTo>
                  <a:lnTo>
                    <a:pt x="26875" y="706031"/>
                  </a:lnTo>
                  <a:lnTo>
                    <a:pt x="19476" y="707542"/>
                  </a:lnTo>
                  <a:close/>
                </a:path>
                <a:path w="1000125" h="941705">
                  <a:moveTo>
                    <a:pt x="259680" y="707542"/>
                  </a:moveTo>
                  <a:lnTo>
                    <a:pt x="252280" y="706031"/>
                  </a:lnTo>
                  <a:lnTo>
                    <a:pt x="246200" y="701927"/>
                  </a:lnTo>
                  <a:lnTo>
                    <a:pt x="242080" y="695869"/>
                  </a:lnTo>
                  <a:lnTo>
                    <a:pt x="240564" y="688497"/>
                  </a:lnTo>
                  <a:lnTo>
                    <a:pt x="242080" y="681125"/>
                  </a:lnTo>
                  <a:lnTo>
                    <a:pt x="246200" y="675066"/>
                  </a:lnTo>
                  <a:lnTo>
                    <a:pt x="252280" y="670962"/>
                  </a:lnTo>
                  <a:lnTo>
                    <a:pt x="259680" y="669452"/>
                  </a:lnTo>
                  <a:lnTo>
                    <a:pt x="267231" y="670962"/>
                  </a:lnTo>
                  <a:lnTo>
                    <a:pt x="273295" y="675066"/>
                  </a:lnTo>
                  <a:lnTo>
                    <a:pt x="277330" y="681125"/>
                  </a:lnTo>
                  <a:lnTo>
                    <a:pt x="278795" y="688497"/>
                  </a:lnTo>
                  <a:lnTo>
                    <a:pt x="277279" y="695869"/>
                  </a:lnTo>
                  <a:lnTo>
                    <a:pt x="273160" y="701927"/>
                  </a:lnTo>
                  <a:lnTo>
                    <a:pt x="267079" y="706031"/>
                  </a:lnTo>
                  <a:lnTo>
                    <a:pt x="259680" y="707542"/>
                  </a:lnTo>
                  <a:close/>
                </a:path>
                <a:path w="1000125" h="941705">
                  <a:moveTo>
                    <a:pt x="500244" y="707542"/>
                  </a:moveTo>
                  <a:lnTo>
                    <a:pt x="492845" y="706031"/>
                  </a:lnTo>
                  <a:lnTo>
                    <a:pt x="486764" y="701927"/>
                  </a:lnTo>
                  <a:lnTo>
                    <a:pt x="482645" y="695869"/>
                  </a:lnTo>
                  <a:lnTo>
                    <a:pt x="481129" y="688497"/>
                  </a:lnTo>
                  <a:lnTo>
                    <a:pt x="482645" y="681125"/>
                  </a:lnTo>
                  <a:lnTo>
                    <a:pt x="486764" y="675066"/>
                  </a:lnTo>
                  <a:lnTo>
                    <a:pt x="492845" y="670962"/>
                  </a:lnTo>
                  <a:lnTo>
                    <a:pt x="500244" y="669452"/>
                  </a:lnTo>
                  <a:lnTo>
                    <a:pt x="507644" y="670962"/>
                  </a:lnTo>
                  <a:lnTo>
                    <a:pt x="513724" y="675066"/>
                  </a:lnTo>
                  <a:lnTo>
                    <a:pt x="517844" y="681125"/>
                  </a:lnTo>
                  <a:lnTo>
                    <a:pt x="519360" y="688497"/>
                  </a:lnTo>
                  <a:lnTo>
                    <a:pt x="517844" y="695869"/>
                  </a:lnTo>
                  <a:lnTo>
                    <a:pt x="513724" y="701927"/>
                  </a:lnTo>
                  <a:lnTo>
                    <a:pt x="507644" y="706031"/>
                  </a:lnTo>
                  <a:lnTo>
                    <a:pt x="500244" y="707542"/>
                  </a:lnTo>
                  <a:close/>
                </a:path>
                <a:path w="1000125" h="941705">
                  <a:moveTo>
                    <a:pt x="740448" y="707542"/>
                  </a:moveTo>
                  <a:lnTo>
                    <a:pt x="733049" y="706031"/>
                  </a:lnTo>
                  <a:lnTo>
                    <a:pt x="726969" y="701927"/>
                  </a:lnTo>
                  <a:lnTo>
                    <a:pt x="722849" y="695869"/>
                  </a:lnTo>
                  <a:lnTo>
                    <a:pt x="721333" y="688497"/>
                  </a:lnTo>
                  <a:lnTo>
                    <a:pt x="722849" y="681125"/>
                  </a:lnTo>
                  <a:lnTo>
                    <a:pt x="726969" y="675066"/>
                  </a:lnTo>
                  <a:lnTo>
                    <a:pt x="733049" y="670962"/>
                  </a:lnTo>
                  <a:lnTo>
                    <a:pt x="740448" y="669452"/>
                  </a:lnTo>
                  <a:lnTo>
                    <a:pt x="748051" y="670962"/>
                  </a:lnTo>
                  <a:lnTo>
                    <a:pt x="754199" y="675066"/>
                  </a:lnTo>
                  <a:lnTo>
                    <a:pt x="758251" y="681125"/>
                  </a:lnTo>
                  <a:lnTo>
                    <a:pt x="759564" y="688497"/>
                  </a:lnTo>
                  <a:lnTo>
                    <a:pt x="758048" y="695869"/>
                  </a:lnTo>
                  <a:lnTo>
                    <a:pt x="753928" y="701927"/>
                  </a:lnTo>
                  <a:lnTo>
                    <a:pt x="747848" y="706031"/>
                  </a:lnTo>
                  <a:lnTo>
                    <a:pt x="740448" y="707542"/>
                  </a:lnTo>
                  <a:close/>
                </a:path>
                <a:path w="1000125" h="941705">
                  <a:moveTo>
                    <a:pt x="981013" y="707542"/>
                  </a:moveTo>
                  <a:lnTo>
                    <a:pt x="973614" y="706031"/>
                  </a:lnTo>
                  <a:lnTo>
                    <a:pt x="967533" y="701927"/>
                  </a:lnTo>
                  <a:lnTo>
                    <a:pt x="963414" y="695869"/>
                  </a:lnTo>
                  <a:lnTo>
                    <a:pt x="961898" y="688497"/>
                  </a:lnTo>
                  <a:lnTo>
                    <a:pt x="963414" y="681125"/>
                  </a:lnTo>
                  <a:lnTo>
                    <a:pt x="967533" y="675066"/>
                  </a:lnTo>
                  <a:lnTo>
                    <a:pt x="973614" y="670962"/>
                  </a:lnTo>
                  <a:lnTo>
                    <a:pt x="981013" y="669452"/>
                  </a:lnTo>
                  <a:lnTo>
                    <a:pt x="988412" y="670962"/>
                  </a:lnTo>
                  <a:lnTo>
                    <a:pt x="994493" y="675066"/>
                  </a:lnTo>
                  <a:lnTo>
                    <a:pt x="998613" y="681125"/>
                  </a:lnTo>
                  <a:lnTo>
                    <a:pt x="1000129" y="688497"/>
                  </a:lnTo>
                  <a:lnTo>
                    <a:pt x="998613" y="695869"/>
                  </a:lnTo>
                  <a:lnTo>
                    <a:pt x="994493" y="701927"/>
                  </a:lnTo>
                  <a:lnTo>
                    <a:pt x="988412" y="706031"/>
                  </a:lnTo>
                  <a:lnTo>
                    <a:pt x="981013" y="707542"/>
                  </a:lnTo>
                  <a:close/>
                </a:path>
                <a:path w="1000125" h="941705">
                  <a:moveTo>
                    <a:pt x="19476" y="941473"/>
                  </a:moveTo>
                  <a:lnTo>
                    <a:pt x="12076" y="939962"/>
                  </a:lnTo>
                  <a:lnTo>
                    <a:pt x="5996" y="935858"/>
                  </a:lnTo>
                  <a:lnTo>
                    <a:pt x="1876" y="929800"/>
                  </a:lnTo>
                  <a:lnTo>
                    <a:pt x="360" y="922428"/>
                  </a:lnTo>
                  <a:lnTo>
                    <a:pt x="1876" y="915056"/>
                  </a:lnTo>
                  <a:lnTo>
                    <a:pt x="5996" y="908997"/>
                  </a:lnTo>
                  <a:lnTo>
                    <a:pt x="12076" y="904893"/>
                  </a:lnTo>
                  <a:lnTo>
                    <a:pt x="19476" y="903383"/>
                  </a:lnTo>
                  <a:lnTo>
                    <a:pt x="26875" y="904893"/>
                  </a:lnTo>
                  <a:lnTo>
                    <a:pt x="32955" y="908997"/>
                  </a:lnTo>
                  <a:lnTo>
                    <a:pt x="37075" y="915056"/>
                  </a:lnTo>
                  <a:lnTo>
                    <a:pt x="38591" y="922428"/>
                  </a:lnTo>
                  <a:lnTo>
                    <a:pt x="37075" y="929800"/>
                  </a:lnTo>
                  <a:lnTo>
                    <a:pt x="32955" y="935858"/>
                  </a:lnTo>
                  <a:lnTo>
                    <a:pt x="26875" y="939962"/>
                  </a:lnTo>
                  <a:lnTo>
                    <a:pt x="19476" y="941473"/>
                  </a:lnTo>
                  <a:close/>
                </a:path>
                <a:path w="1000125" h="941705">
                  <a:moveTo>
                    <a:pt x="259680" y="941473"/>
                  </a:moveTo>
                  <a:lnTo>
                    <a:pt x="252280" y="939962"/>
                  </a:lnTo>
                  <a:lnTo>
                    <a:pt x="246200" y="935858"/>
                  </a:lnTo>
                  <a:lnTo>
                    <a:pt x="242080" y="929800"/>
                  </a:lnTo>
                  <a:lnTo>
                    <a:pt x="240564" y="922428"/>
                  </a:lnTo>
                  <a:lnTo>
                    <a:pt x="242080" y="915056"/>
                  </a:lnTo>
                  <a:lnTo>
                    <a:pt x="246200" y="908997"/>
                  </a:lnTo>
                  <a:lnTo>
                    <a:pt x="252280" y="904893"/>
                  </a:lnTo>
                  <a:lnTo>
                    <a:pt x="259680" y="903383"/>
                  </a:lnTo>
                  <a:lnTo>
                    <a:pt x="267282" y="904893"/>
                  </a:lnTo>
                  <a:lnTo>
                    <a:pt x="273430" y="908997"/>
                  </a:lnTo>
                  <a:lnTo>
                    <a:pt x="277482" y="915056"/>
                  </a:lnTo>
                  <a:lnTo>
                    <a:pt x="278795" y="922428"/>
                  </a:lnTo>
                  <a:lnTo>
                    <a:pt x="277279" y="929800"/>
                  </a:lnTo>
                  <a:lnTo>
                    <a:pt x="273160" y="935858"/>
                  </a:lnTo>
                  <a:lnTo>
                    <a:pt x="267079" y="939962"/>
                  </a:lnTo>
                  <a:lnTo>
                    <a:pt x="259680" y="941473"/>
                  </a:lnTo>
                  <a:close/>
                </a:path>
                <a:path w="1000125" h="941705">
                  <a:moveTo>
                    <a:pt x="500244" y="941473"/>
                  </a:moveTo>
                  <a:lnTo>
                    <a:pt x="492845" y="939962"/>
                  </a:lnTo>
                  <a:lnTo>
                    <a:pt x="486764" y="935858"/>
                  </a:lnTo>
                  <a:lnTo>
                    <a:pt x="482645" y="929800"/>
                  </a:lnTo>
                  <a:lnTo>
                    <a:pt x="481129" y="922428"/>
                  </a:lnTo>
                  <a:lnTo>
                    <a:pt x="482645" y="915056"/>
                  </a:lnTo>
                  <a:lnTo>
                    <a:pt x="486764" y="908997"/>
                  </a:lnTo>
                  <a:lnTo>
                    <a:pt x="492845" y="904893"/>
                  </a:lnTo>
                  <a:lnTo>
                    <a:pt x="500244" y="903383"/>
                  </a:lnTo>
                  <a:lnTo>
                    <a:pt x="507644" y="904893"/>
                  </a:lnTo>
                  <a:lnTo>
                    <a:pt x="513724" y="908997"/>
                  </a:lnTo>
                  <a:lnTo>
                    <a:pt x="517844" y="915056"/>
                  </a:lnTo>
                  <a:lnTo>
                    <a:pt x="519360" y="922428"/>
                  </a:lnTo>
                  <a:lnTo>
                    <a:pt x="517844" y="929800"/>
                  </a:lnTo>
                  <a:lnTo>
                    <a:pt x="513724" y="935858"/>
                  </a:lnTo>
                  <a:lnTo>
                    <a:pt x="507644" y="939962"/>
                  </a:lnTo>
                  <a:lnTo>
                    <a:pt x="500244" y="941473"/>
                  </a:lnTo>
                  <a:close/>
                </a:path>
                <a:path w="1000125" h="941705">
                  <a:moveTo>
                    <a:pt x="740448" y="941473"/>
                  </a:moveTo>
                  <a:lnTo>
                    <a:pt x="733049" y="939962"/>
                  </a:lnTo>
                  <a:lnTo>
                    <a:pt x="726969" y="935858"/>
                  </a:lnTo>
                  <a:lnTo>
                    <a:pt x="722849" y="929800"/>
                  </a:lnTo>
                  <a:lnTo>
                    <a:pt x="721333" y="922428"/>
                  </a:lnTo>
                  <a:lnTo>
                    <a:pt x="722849" y="915056"/>
                  </a:lnTo>
                  <a:lnTo>
                    <a:pt x="726969" y="908997"/>
                  </a:lnTo>
                  <a:lnTo>
                    <a:pt x="733049" y="904893"/>
                  </a:lnTo>
                  <a:lnTo>
                    <a:pt x="740448" y="903383"/>
                  </a:lnTo>
                  <a:lnTo>
                    <a:pt x="748051" y="904893"/>
                  </a:lnTo>
                  <a:lnTo>
                    <a:pt x="754199" y="908997"/>
                  </a:lnTo>
                  <a:lnTo>
                    <a:pt x="758251" y="915056"/>
                  </a:lnTo>
                  <a:lnTo>
                    <a:pt x="759564" y="922428"/>
                  </a:lnTo>
                  <a:lnTo>
                    <a:pt x="758048" y="929800"/>
                  </a:lnTo>
                  <a:lnTo>
                    <a:pt x="753928" y="935858"/>
                  </a:lnTo>
                  <a:lnTo>
                    <a:pt x="747848" y="939962"/>
                  </a:lnTo>
                  <a:lnTo>
                    <a:pt x="740448" y="941473"/>
                  </a:lnTo>
                  <a:close/>
                </a:path>
                <a:path w="1000125" h="941705">
                  <a:moveTo>
                    <a:pt x="981013" y="941473"/>
                  </a:moveTo>
                  <a:lnTo>
                    <a:pt x="973614" y="939962"/>
                  </a:lnTo>
                  <a:lnTo>
                    <a:pt x="967533" y="935858"/>
                  </a:lnTo>
                  <a:lnTo>
                    <a:pt x="963414" y="929800"/>
                  </a:lnTo>
                  <a:lnTo>
                    <a:pt x="961898" y="922428"/>
                  </a:lnTo>
                  <a:lnTo>
                    <a:pt x="963414" y="915056"/>
                  </a:lnTo>
                  <a:lnTo>
                    <a:pt x="967533" y="908997"/>
                  </a:lnTo>
                  <a:lnTo>
                    <a:pt x="973614" y="904893"/>
                  </a:lnTo>
                  <a:lnTo>
                    <a:pt x="981013" y="903383"/>
                  </a:lnTo>
                  <a:lnTo>
                    <a:pt x="988412" y="904893"/>
                  </a:lnTo>
                  <a:lnTo>
                    <a:pt x="994493" y="908997"/>
                  </a:lnTo>
                  <a:lnTo>
                    <a:pt x="998613" y="915056"/>
                  </a:lnTo>
                  <a:lnTo>
                    <a:pt x="1000129" y="922428"/>
                  </a:lnTo>
                  <a:lnTo>
                    <a:pt x="998613" y="929800"/>
                  </a:lnTo>
                  <a:lnTo>
                    <a:pt x="994493" y="935858"/>
                  </a:lnTo>
                  <a:lnTo>
                    <a:pt x="988412" y="939962"/>
                  </a:lnTo>
                  <a:lnTo>
                    <a:pt x="981013" y="94147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8288000" cy="10287635"/>
            </a:xfrm>
            <a:custGeom>
              <a:avLst/>
              <a:gdLst/>
              <a:ahLst/>
              <a:cxnLst/>
              <a:rect l="l" t="t" r="r" b="b"/>
              <a:pathLst>
                <a:path w="18288000" h="10287635">
                  <a:moveTo>
                    <a:pt x="9144000" y="0"/>
                  </a:moveTo>
                  <a:lnTo>
                    <a:pt x="0" y="0"/>
                  </a:lnTo>
                  <a:lnTo>
                    <a:pt x="0" y="10287013"/>
                  </a:lnTo>
                  <a:lnTo>
                    <a:pt x="9144000" y="10287013"/>
                  </a:lnTo>
                  <a:lnTo>
                    <a:pt x="9144000" y="0"/>
                  </a:lnTo>
                  <a:close/>
                </a:path>
                <a:path w="18288000" h="10287635">
                  <a:moveTo>
                    <a:pt x="18287988" y="6628739"/>
                  </a:moveTo>
                  <a:lnTo>
                    <a:pt x="17769548" y="6628739"/>
                  </a:lnTo>
                  <a:lnTo>
                    <a:pt x="16893807" y="8143202"/>
                  </a:lnTo>
                  <a:lnTo>
                    <a:pt x="17769548" y="9657677"/>
                  </a:lnTo>
                  <a:lnTo>
                    <a:pt x="18287988" y="9657677"/>
                  </a:lnTo>
                  <a:lnTo>
                    <a:pt x="18287988" y="9552749"/>
                  </a:lnTo>
                  <a:lnTo>
                    <a:pt x="17830496" y="9552749"/>
                  </a:lnTo>
                  <a:lnTo>
                    <a:pt x="17015016" y="8143202"/>
                  </a:lnTo>
                  <a:lnTo>
                    <a:pt x="17830496" y="6733667"/>
                  </a:lnTo>
                  <a:lnTo>
                    <a:pt x="18287988" y="6733667"/>
                  </a:lnTo>
                  <a:lnTo>
                    <a:pt x="18287988" y="66287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673998" y="0"/>
              <a:ext cx="2614295" cy="2874010"/>
            </a:xfrm>
            <a:custGeom>
              <a:avLst/>
              <a:gdLst/>
              <a:ahLst/>
              <a:cxnLst/>
              <a:rect l="l" t="t" r="r" b="b"/>
              <a:pathLst>
                <a:path w="2614294" h="2874010">
                  <a:moveTo>
                    <a:pt x="2614000" y="2873451"/>
                  </a:moveTo>
                  <a:lnTo>
                    <a:pt x="932844" y="2873451"/>
                  </a:lnTo>
                  <a:lnTo>
                    <a:pt x="0" y="1258966"/>
                  </a:lnTo>
                  <a:lnTo>
                    <a:pt x="727426" y="0"/>
                  </a:lnTo>
                  <a:lnTo>
                    <a:pt x="856910" y="0"/>
                  </a:lnTo>
                  <a:lnTo>
                    <a:pt x="129105" y="1258966"/>
                  </a:lnTo>
                  <a:lnTo>
                    <a:pt x="997770" y="2761593"/>
                  </a:lnTo>
                  <a:lnTo>
                    <a:pt x="2614000" y="2761593"/>
                  </a:lnTo>
                  <a:lnTo>
                    <a:pt x="2614000" y="2873451"/>
                  </a:lnTo>
                  <a:close/>
                </a:path>
              </a:pathLst>
            </a:custGeom>
            <a:solidFill>
              <a:srgbClr val="FFFFFF">
                <a:alpha val="1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0"/>
                  </a:moveTo>
                  <a:lnTo>
                    <a:pt x="9143960" y="0"/>
                  </a:lnTo>
                  <a:lnTo>
                    <a:pt x="9143960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2549">
                <a:alpha val="5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100324" y="725359"/>
              <a:ext cx="2188210" cy="9561830"/>
            </a:xfrm>
            <a:custGeom>
              <a:avLst/>
              <a:gdLst/>
              <a:ahLst/>
              <a:cxnLst/>
              <a:rect l="l" t="t" r="r" b="b"/>
              <a:pathLst>
                <a:path w="2188209" h="9561830">
                  <a:moveTo>
                    <a:pt x="25742" y="8656561"/>
                  </a:moveTo>
                  <a:lnTo>
                    <a:pt x="20218" y="8651037"/>
                  </a:lnTo>
                  <a:lnTo>
                    <a:pt x="9182" y="8651037"/>
                  </a:lnTo>
                  <a:lnTo>
                    <a:pt x="3657" y="8656561"/>
                  </a:lnTo>
                  <a:lnTo>
                    <a:pt x="3657" y="8662086"/>
                  </a:lnTo>
                  <a:lnTo>
                    <a:pt x="2349" y="8694141"/>
                  </a:lnTo>
                  <a:lnTo>
                    <a:pt x="1130" y="8728329"/>
                  </a:lnTo>
                  <a:lnTo>
                    <a:pt x="292" y="8761451"/>
                  </a:lnTo>
                  <a:lnTo>
                    <a:pt x="0" y="8792604"/>
                  </a:lnTo>
                  <a:lnTo>
                    <a:pt x="0" y="8801964"/>
                  </a:lnTo>
                  <a:lnTo>
                    <a:pt x="5499" y="8807463"/>
                  </a:lnTo>
                  <a:lnTo>
                    <a:pt x="18376" y="8807463"/>
                  </a:lnTo>
                  <a:lnTo>
                    <a:pt x="22047" y="8801964"/>
                  </a:lnTo>
                  <a:lnTo>
                    <a:pt x="22059" y="8792604"/>
                  </a:lnTo>
                  <a:lnTo>
                    <a:pt x="22377" y="8759647"/>
                  </a:lnTo>
                  <a:lnTo>
                    <a:pt x="23215" y="8726716"/>
                  </a:lnTo>
                  <a:lnTo>
                    <a:pt x="24358" y="8695207"/>
                  </a:lnTo>
                  <a:lnTo>
                    <a:pt x="25742" y="8662086"/>
                  </a:lnTo>
                  <a:lnTo>
                    <a:pt x="25742" y="8656561"/>
                  </a:lnTo>
                  <a:close/>
                </a:path>
                <a:path w="2188209" h="9561830">
                  <a:moveTo>
                    <a:pt x="40462" y="9063253"/>
                  </a:moveTo>
                  <a:lnTo>
                    <a:pt x="36639" y="9030132"/>
                  </a:lnTo>
                  <a:lnTo>
                    <a:pt x="33426" y="8997925"/>
                  </a:lnTo>
                  <a:lnTo>
                    <a:pt x="30403" y="8964168"/>
                  </a:lnTo>
                  <a:lnTo>
                    <a:pt x="27584" y="8930754"/>
                  </a:lnTo>
                  <a:lnTo>
                    <a:pt x="27584" y="8923401"/>
                  </a:lnTo>
                  <a:lnTo>
                    <a:pt x="22059" y="8919718"/>
                  </a:lnTo>
                  <a:lnTo>
                    <a:pt x="9182" y="8919718"/>
                  </a:lnTo>
                  <a:lnTo>
                    <a:pt x="5499" y="8925242"/>
                  </a:lnTo>
                  <a:lnTo>
                    <a:pt x="5499" y="8930754"/>
                  </a:lnTo>
                  <a:lnTo>
                    <a:pt x="7493" y="8963889"/>
                  </a:lnTo>
                  <a:lnTo>
                    <a:pt x="10566" y="8997925"/>
                  </a:lnTo>
                  <a:lnTo>
                    <a:pt x="14300" y="9031681"/>
                  </a:lnTo>
                  <a:lnTo>
                    <a:pt x="18376" y="9065095"/>
                  </a:lnTo>
                  <a:lnTo>
                    <a:pt x="18376" y="9070619"/>
                  </a:lnTo>
                  <a:lnTo>
                    <a:pt x="23901" y="9074302"/>
                  </a:lnTo>
                  <a:lnTo>
                    <a:pt x="29425" y="9074302"/>
                  </a:lnTo>
                  <a:lnTo>
                    <a:pt x="36779" y="9072461"/>
                  </a:lnTo>
                  <a:lnTo>
                    <a:pt x="40462" y="9066936"/>
                  </a:lnTo>
                  <a:lnTo>
                    <a:pt x="40462" y="9063253"/>
                  </a:lnTo>
                  <a:close/>
                </a:path>
                <a:path w="2188209" h="9561830">
                  <a:moveTo>
                    <a:pt x="62547" y="8393404"/>
                  </a:moveTo>
                  <a:lnTo>
                    <a:pt x="58864" y="8387880"/>
                  </a:lnTo>
                  <a:lnTo>
                    <a:pt x="53352" y="8386038"/>
                  </a:lnTo>
                  <a:lnTo>
                    <a:pt x="47828" y="8386038"/>
                  </a:lnTo>
                  <a:lnTo>
                    <a:pt x="33909" y="8428368"/>
                  </a:lnTo>
                  <a:lnTo>
                    <a:pt x="22872" y="8494624"/>
                  </a:lnTo>
                  <a:lnTo>
                    <a:pt x="18376" y="8527745"/>
                  </a:lnTo>
                  <a:lnTo>
                    <a:pt x="18376" y="8535111"/>
                  </a:lnTo>
                  <a:lnTo>
                    <a:pt x="22059" y="8540623"/>
                  </a:lnTo>
                  <a:lnTo>
                    <a:pt x="34950" y="8540623"/>
                  </a:lnTo>
                  <a:lnTo>
                    <a:pt x="38620" y="8535111"/>
                  </a:lnTo>
                  <a:lnTo>
                    <a:pt x="40462" y="8529587"/>
                  </a:lnTo>
                  <a:lnTo>
                    <a:pt x="44945" y="8497519"/>
                  </a:lnTo>
                  <a:lnTo>
                    <a:pt x="50126" y="8464944"/>
                  </a:lnTo>
                  <a:lnTo>
                    <a:pt x="55994" y="8432025"/>
                  </a:lnTo>
                  <a:lnTo>
                    <a:pt x="62547" y="8398929"/>
                  </a:lnTo>
                  <a:lnTo>
                    <a:pt x="62547" y="8393404"/>
                  </a:lnTo>
                  <a:close/>
                </a:path>
                <a:path w="2188209" h="9561830">
                  <a:moveTo>
                    <a:pt x="91986" y="9328252"/>
                  </a:moveTo>
                  <a:lnTo>
                    <a:pt x="82181" y="9290964"/>
                  </a:lnTo>
                  <a:lnTo>
                    <a:pt x="67640" y="9226728"/>
                  </a:lnTo>
                  <a:lnTo>
                    <a:pt x="60706" y="9193911"/>
                  </a:lnTo>
                  <a:lnTo>
                    <a:pt x="58864" y="9186558"/>
                  </a:lnTo>
                  <a:lnTo>
                    <a:pt x="53352" y="9182875"/>
                  </a:lnTo>
                  <a:lnTo>
                    <a:pt x="47828" y="9184716"/>
                  </a:lnTo>
                  <a:lnTo>
                    <a:pt x="40462" y="9186558"/>
                  </a:lnTo>
                  <a:lnTo>
                    <a:pt x="36779" y="9192069"/>
                  </a:lnTo>
                  <a:lnTo>
                    <a:pt x="38620" y="9197594"/>
                  </a:lnTo>
                  <a:lnTo>
                    <a:pt x="45847" y="9230690"/>
                  </a:lnTo>
                  <a:lnTo>
                    <a:pt x="61658" y="9296197"/>
                  </a:lnTo>
                  <a:lnTo>
                    <a:pt x="75425" y="9335618"/>
                  </a:lnTo>
                  <a:lnTo>
                    <a:pt x="88315" y="9335618"/>
                  </a:lnTo>
                  <a:lnTo>
                    <a:pt x="91986" y="9328252"/>
                  </a:lnTo>
                  <a:close/>
                </a:path>
                <a:path w="2188209" h="9561830">
                  <a:moveTo>
                    <a:pt x="132473" y="8135772"/>
                  </a:moveTo>
                  <a:lnTo>
                    <a:pt x="128803" y="8130248"/>
                  </a:lnTo>
                  <a:lnTo>
                    <a:pt x="123278" y="8128406"/>
                  </a:lnTo>
                  <a:lnTo>
                    <a:pt x="115912" y="8124723"/>
                  </a:lnTo>
                  <a:lnTo>
                    <a:pt x="97853" y="8165960"/>
                  </a:lnTo>
                  <a:lnTo>
                    <a:pt x="78536" y="8230717"/>
                  </a:lnTo>
                  <a:lnTo>
                    <a:pt x="68072" y="8270113"/>
                  </a:lnTo>
                  <a:lnTo>
                    <a:pt x="71755" y="8275625"/>
                  </a:lnTo>
                  <a:lnTo>
                    <a:pt x="77266" y="8277466"/>
                  </a:lnTo>
                  <a:lnTo>
                    <a:pt x="84632" y="8277466"/>
                  </a:lnTo>
                  <a:lnTo>
                    <a:pt x="90157" y="8273783"/>
                  </a:lnTo>
                  <a:lnTo>
                    <a:pt x="91986" y="8270113"/>
                  </a:lnTo>
                  <a:lnTo>
                    <a:pt x="100622" y="8238363"/>
                  </a:lnTo>
                  <a:lnTo>
                    <a:pt x="109931" y="8206626"/>
                  </a:lnTo>
                  <a:lnTo>
                    <a:pt x="119938" y="8174876"/>
                  </a:lnTo>
                  <a:lnTo>
                    <a:pt x="130632" y="8143126"/>
                  </a:lnTo>
                  <a:lnTo>
                    <a:pt x="132473" y="8135772"/>
                  </a:lnTo>
                  <a:close/>
                </a:path>
                <a:path w="2188209" h="9561830">
                  <a:moveTo>
                    <a:pt x="172948" y="9561639"/>
                  </a:moveTo>
                  <a:lnTo>
                    <a:pt x="153174" y="9512275"/>
                  </a:lnTo>
                  <a:lnTo>
                    <a:pt x="130632" y="9449714"/>
                  </a:lnTo>
                  <a:lnTo>
                    <a:pt x="128803" y="9444190"/>
                  </a:lnTo>
                  <a:lnTo>
                    <a:pt x="121437" y="9440507"/>
                  </a:lnTo>
                  <a:lnTo>
                    <a:pt x="110388" y="9444190"/>
                  </a:lnTo>
                  <a:lnTo>
                    <a:pt x="106718" y="9451556"/>
                  </a:lnTo>
                  <a:lnTo>
                    <a:pt x="108559" y="9457068"/>
                  </a:lnTo>
                  <a:lnTo>
                    <a:pt x="119913" y="9488792"/>
                  </a:lnTo>
                  <a:lnTo>
                    <a:pt x="131787" y="9520326"/>
                  </a:lnTo>
                  <a:lnTo>
                    <a:pt x="144005" y="9551530"/>
                  </a:lnTo>
                  <a:lnTo>
                    <a:pt x="148094" y="9561639"/>
                  </a:lnTo>
                  <a:lnTo>
                    <a:pt x="172948" y="9561639"/>
                  </a:lnTo>
                  <a:close/>
                </a:path>
                <a:path w="2188209" h="9561830">
                  <a:moveTo>
                    <a:pt x="233692" y="7889176"/>
                  </a:moveTo>
                  <a:lnTo>
                    <a:pt x="231851" y="7881810"/>
                  </a:lnTo>
                  <a:lnTo>
                    <a:pt x="220814" y="7878140"/>
                  </a:lnTo>
                  <a:lnTo>
                    <a:pt x="213448" y="7879982"/>
                  </a:lnTo>
                  <a:lnTo>
                    <a:pt x="211607" y="7885493"/>
                  </a:lnTo>
                  <a:lnTo>
                    <a:pt x="196773" y="7916151"/>
                  </a:lnTo>
                  <a:lnTo>
                    <a:pt x="182626" y="7947139"/>
                  </a:lnTo>
                  <a:lnTo>
                    <a:pt x="169164" y="7978140"/>
                  </a:lnTo>
                  <a:lnTo>
                    <a:pt x="156400" y="8008798"/>
                  </a:lnTo>
                  <a:lnTo>
                    <a:pt x="152717" y="8014309"/>
                  </a:lnTo>
                  <a:lnTo>
                    <a:pt x="156400" y="8021675"/>
                  </a:lnTo>
                  <a:lnTo>
                    <a:pt x="161925" y="8023517"/>
                  </a:lnTo>
                  <a:lnTo>
                    <a:pt x="171119" y="8023517"/>
                  </a:lnTo>
                  <a:lnTo>
                    <a:pt x="174802" y="8021675"/>
                  </a:lnTo>
                  <a:lnTo>
                    <a:pt x="176644" y="8016151"/>
                  </a:lnTo>
                  <a:lnTo>
                    <a:pt x="189407" y="7985785"/>
                  </a:lnTo>
                  <a:lnTo>
                    <a:pt x="202869" y="7955420"/>
                  </a:lnTo>
                  <a:lnTo>
                    <a:pt x="217017" y="7925067"/>
                  </a:lnTo>
                  <a:lnTo>
                    <a:pt x="231851" y="7894701"/>
                  </a:lnTo>
                  <a:lnTo>
                    <a:pt x="233692" y="7889176"/>
                  </a:lnTo>
                  <a:close/>
                </a:path>
                <a:path w="2188209" h="9561830">
                  <a:moveTo>
                    <a:pt x="368033" y="7659141"/>
                  </a:moveTo>
                  <a:lnTo>
                    <a:pt x="366191" y="7651788"/>
                  </a:lnTo>
                  <a:lnTo>
                    <a:pt x="360667" y="7648105"/>
                  </a:lnTo>
                  <a:lnTo>
                    <a:pt x="356984" y="7644422"/>
                  </a:lnTo>
                  <a:lnTo>
                    <a:pt x="349631" y="7646263"/>
                  </a:lnTo>
                  <a:lnTo>
                    <a:pt x="345948" y="7651788"/>
                  </a:lnTo>
                  <a:lnTo>
                    <a:pt x="326974" y="7679703"/>
                  </a:lnTo>
                  <a:lnTo>
                    <a:pt x="308686" y="7708138"/>
                  </a:lnTo>
                  <a:lnTo>
                    <a:pt x="291084" y="7736929"/>
                  </a:lnTo>
                  <a:lnTo>
                    <a:pt x="274180" y="7765885"/>
                  </a:lnTo>
                  <a:lnTo>
                    <a:pt x="270497" y="7771397"/>
                  </a:lnTo>
                  <a:lnTo>
                    <a:pt x="272338" y="7776921"/>
                  </a:lnTo>
                  <a:lnTo>
                    <a:pt x="277863" y="7780604"/>
                  </a:lnTo>
                  <a:lnTo>
                    <a:pt x="279692" y="7782446"/>
                  </a:lnTo>
                  <a:lnTo>
                    <a:pt x="288899" y="7782446"/>
                  </a:lnTo>
                  <a:lnTo>
                    <a:pt x="292582" y="7780604"/>
                  </a:lnTo>
                  <a:lnTo>
                    <a:pt x="294424" y="7776921"/>
                  </a:lnTo>
                  <a:lnTo>
                    <a:pt x="311302" y="7747965"/>
                  </a:lnTo>
                  <a:lnTo>
                    <a:pt x="328688" y="7719187"/>
                  </a:lnTo>
                  <a:lnTo>
                    <a:pt x="346430" y="7690752"/>
                  </a:lnTo>
                  <a:lnTo>
                    <a:pt x="364350" y="7662824"/>
                  </a:lnTo>
                  <a:lnTo>
                    <a:pt x="368033" y="7659141"/>
                  </a:lnTo>
                  <a:close/>
                </a:path>
                <a:path w="2188209" h="9561830">
                  <a:moveTo>
                    <a:pt x="529971" y="7440155"/>
                  </a:moveTo>
                  <a:lnTo>
                    <a:pt x="518934" y="7432789"/>
                  </a:lnTo>
                  <a:lnTo>
                    <a:pt x="511568" y="7432789"/>
                  </a:lnTo>
                  <a:lnTo>
                    <a:pt x="507885" y="7438314"/>
                  </a:lnTo>
                  <a:lnTo>
                    <a:pt x="486117" y="7464539"/>
                  </a:lnTo>
                  <a:lnTo>
                    <a:pt x="464870" y="7490765"/>
                  </a:lnTo>
                  <a:lnTo>
                    <a:pt x="443966" y="7516990"/>
                  </a:lnTo>
                  <a:lnTo>
                    <a:pt x="423240" y="7543216"/>
                  </a:lnTo>
                  <a:lnTo>
                    <a:pt x="419557" y="7546886"/>
                  </a:lnTo>
                  <a:lnTo>
                    <a:pt x="419557" y="7554252"/>
                  </a:lnTo>
                  <a:lnTo>
                    <a:pt x="425081" y="7557935"/>
                  </a:lnTo>
                  <a:lnTo>
                    <a:pt x="426923" y="7559776"/>
                  </a:lnTo>
                  <a:lnTo>
                    <a:pt x="439801" y="7559776"/>
                  </a:lnTo>
                  <a:lnTo>
                    <a:pt x="441642" y="7556093"/>
                  </a:lnTo>
                  <a:lnTo>
                    <a:pt x="462368" y="7529893"/>
                  </a:lnTo>
                  <a:lnTo>
                    <a:pt x="483273" y="7503871"/>
                  </a:lnTo>
                  <a:lnTo>
                    <a:pt x="504520" y="7478192"/>
                  </a:lnTo>
                  <a:lnTo>
                    <a:pt x="526288" y="7453033"/>
                  </a:lnTo>
                  <a:lnTo>
                    <a:pt x="529971" y="7447521"/>
                  </a:lnTo>
                  <a:lnTo>
                    <a:pt x="529971" y="7440155"/>
                  </a:lnTo>
                  <a:close/>
                </a:path>
                <a:path w="2188209" h="9561830">
                  <a:moveTo>
                    <a:pt x="719518" y="7252449"/>
                  </a:moveTo>
                  <a:lnTo>
                    <a:pt x="710311" y="7243254"/>
                  </a:lnTo>
                  <a:lnTo>
                    <a:pt x="704799" y="7243254"/>
                  </a:lnTo>
                  <a:lnTo>
                    <a:pt x="674458" y="7269327"/>
                  </a:lnTo>
                  <a:lnTo>
                    <a:pt x="625525" y="7315505"/>
                  </a:lnTo>
                  <a:lnTo>
                    <a:pt x="598055" y="7344461"/>
                  </a:lnTo>
                  <a:lnTo>
                    <a:pt x="598055" y="7351827"/>
                  </a:lnTo>
                  <a:lnTo>
                    <a:pt x="605421" y="7359180"/>
                  </a:lnTo>
                  <a:lnTo>
                    <a:pt x="612787" y="7359180"/>
                  </a:lnTo>
                  <a:lnTo>
                    <a:pt x="614629" y="7357338"/>
                  </a:lnTo>
                  <a:lnTo>
                    <a:pt x="616458" y="7357338"/>
                  </a:lnTo>
                  <a:lnTo>
                    <a:pt x="640245" y="7333907"/>
                  </a:lnTo>
                  <a:lnTo>
                    <a:pt x="664540" y="7310653"/>
                  </a:lnTo>
                  <a:lnTo>
                    <a:pt x="689178" y="7287730"/>
                  </a:lnTo>
                  <a:lnTo>
                    <a:pt x="713994" y="7265327"/>
                  </a:lnTo>
                  <a:lnTo>
                    <a:pt x="719518" y="7259815"/>
                  </a:lnTo>
                  <a:lnTo>
                    <a:pt x="719518" y="7252449"/>
                  </a:lnTo>
                  <a:close/>
                </a:path>
                <a:path w="2188209" h="9561830">
                  <a:moveTo>
                    <a:pt x="808697" y="467499"/>
                  </a:moveTo>
                  <a:lnTo>
                    <a:pt x="807389" y="460121"/>
                  </a:lnTo>
                  <a:lnTo>
                    <a:pt x="803325" y="454063"/>
                  </a:lnTo>
                  <a:lnTo>
                    <a:pt x="797179" y="449961"/>
                  </a:lnTo>
                  <a:lnTo>
                    <a:pt x="789584" y="448449"/>
                  </a:lnTo>
                  <a:lnTo>
                    <a:pt x="782180" y="449961"/>
                  </a:lnTo>
                  <a:lnTo>
                    <a:pt x="776097" y="454063"/>
                  </a:lnTo>
                  <a:lnTo>
                    <a:pt x="771982" y="460121"/>
                  </a:lnTo>
                  <a:lnTo>
                    <a:pt x="770470" y="467499"/>
                  </a:lnTo>
                  <a:lnTo>
                    <a:pt x="771982" y="474865"/>
                  </a:lnTo>
                  <a:lnTo>
                    <a:pt x="776097" y="480923"/>
                  </a:lnTo>
                  <a:lnTo>
                    <a:pt x="782180" y="485038"/>
                  </a:lnTo>
                  <a:lnTo>
                    <a:pt x="789584" y="486537"/>
                  </a:lnTo>
                  <a:lnTo>
                    <a:pt x="796975" y="485038"/>
                  </a:lnTo>
                  <a:lnTo>
                    <a:pt x="803059" y="480923"/>
                  </a:lnTo>
                  <a:lnTo>
                    <a:pt x="807186" y="474865"/>
                  </a:lnTo>
                  <a:lnTo>
                    <a:pt x="808697" y="467499"/>
                  </a:lnTo>
                  <a:close/>
                </a:path>
                <a:path w="2188209" h="9561830">
                  <a:moveTo>
                    <a:pt x="808697" y="240030"/>
                  </a:moveTo>
                  <a:lnTo>
                    <a:pt x="807389" y="232664"/>
                  </a:lnTo>
                  <a:lnTo>
                    <a:pt x="803325" y="226606"/>
                  </a:lnTo>
                  <a:lnTo>
                    <a:pt x="797179" y="222504"/>
                  </a:lnTo>
                  <a:lnTo>
                    <a:pt x="789584" y="220992"/>
                  </a:lnTo>
                  <a:lnTo>
                    <a:pt x="782180" y="222504"/>
                  </a:lnTo>
                  <a:lnTo>
                    <a:pt x="776097" y="226606"/>
                  </a:lnTo>
                  <a:lnTo>
                    <a:pt x="771982" y="232664"/>
                  </a:lnTo>
                  <a:lnTo>
                    <a:pt x="770470" y="240030"/>
                  </a:lnTo>
                  <a:lnTo>
                    <a:pt x="771982" y="247408"/>
                  </a:lnTo>
                  <a:lnTo>
                    <a:pt x="776097" y="253466"/>
                  </a:lnTo>
                  <a:lnTo>
                    <a:pt x="782180" y="257568"/>
                  </a:lnTo>
                  <a:lnTo>
                    <a:pt x="789584" y="259080"/>
                  </a:lnTo>
                  <a:lnTo>
                    <a:pt x="796975" y="257568"/>
                  </a:lnTo>
                  <a:lnTo>
                    <a:pt x="803059" y="253466"/>
                  </a:lnTo>
                  <a:lnTo>
                    <a:pt x="807186" y="247408"/>
                  </a:lnTo>
                  <a:lnTo>
                    <a:pt x="808697" y="240030"/>
                  </a:lnTo>
                  <a:close/>
                </a:path>
                <a:path w="2188209" h="9561830">
                  <a:moveTo>
                    <a:pt x="808697" y="19405"/>
                  </a:moveTo>
                  <a:lnTo>
                    <a:pt x="807237" y="12026"/>
                  </a:lnTo>
                  <a:lnTo>
                    <a:pt x="803198" y="5969"/>
                  </a:lnTo>
                  <a:lnTo>
                    <a:pt x="797128" y="1866"/>
                  </a:lnTo>
                  <a:lnTo>
                    <a:pt x="789584" y="355"/>
                  </a:lnTo>
                  <a:lnTo>
                    <a:pt x="782180" y="1866"/>
                  </a:lnTo>
                  <a:lnTo>
                    <a:pt x="776097" y="5969"/>
                  </a:lnTo>
                  <a:lnTo>
                    <a:pt x="771982" y="12026"/>
                  </a:lnTo>
                  <a:lnTo>
                    <a:pt x="770470" y="19405"/>
                  </a:lnTo>
                  <a:lnTo>
                    <a:pt x="771982" y="26771"/>
                  </a:lnTo>
                  <a:lnTo>
                    <a:pt x="776097" y="32829"/>
                  </a:lnTo>
                  <a:lnTo>
                    <a:pt x="782180" y="36931"/>
                  </a:lnTo>
                  <a:lnTo>
                    <a:pt x="789584" y="38442"/>
                  </a:lnTo>
                  <a:lnTo>
                    <a:pt x="796975" y="36931"/>
                  </a:lnTo>
                  <a:lnTo>
                    <a:pt x="803059" y="32829"/>
                  </a:lnTo>
                  <a:lnTo>
                    <a:pt x="807186" y="26771"/>
                  </a:lnTo>
                  <a:lnTo>
                    <a:pt x="808697" y="19405"/>
                  </a:lnTo>
                  <a:close/>
                </a:path>
                <a:path w="2188209" h="9561830">
                  <a:moveTo>
                    <a:pt x="809053" y="922426"/>
                  </a:moveTo>
                  <a:lnTo>
                    <a:pt x="807542" y="915047"/>
                  </a:lnTo>
                  <a:lnTo>
                    <a:pt x="803427" y="908989"/>
                  </a:lnTo>
                  <a:lnTo>
                    <a:pt x="797344" y="904887"/>
                  </a:lnTo>
                  <a:lnTo>
                    <a:pt x="789940" y="903376"/>
                  </a:lnTo>
                  <a:lnTo>
                    <a:pt x="782548" y="904887"/>
                  </a:lnTo>
                  <a:lnTo>
                    <a:pt x="776465" y="908989"/>
                  </a:lnTo>
                  <a:lnTo>
                    <a:pt x="772337" y="915047"/>
                  </a:lnTo>
                  <a:lnTo>
                    <a:pt x="770826" y="922426"/>
                  </a:lnTo>
                  <a:lnTo>
                    <a:pt x="772337" y="929792"/>
                  </a:lnTo>
                  <a:lnTo>
                    <a:pt x="776465" y="935850"/>
                  </a:lnTo>
                  <a:lnTo>
                    <a:pt x="782548" y="939952"/>
                  </a:lnTo>
                  <a:lnTo>
                    <a:pt x="789940" y="941463"/>
                  </a:lnTo>
                  <a:lnTo>
                    <a:pt x="797344" y="939952"/>
                  </a:lnTo>
                  <a:lnTo>
                    <a:pt x="803427" y="935850"/>
                  </a:lnTo>
                  <a:lnTo>
                    <a:pt x="807542" y="929792"/>
                  </a:lnTo>
                  <a:lnTo>
                    <a:pt x="809053" y="922426"/>
                  </a:lnTo>
                  <a:close/>
                </a:path>
                <a:path w="2188209" h="9561830">
                  <a:moveTo>
                    <a:pt x="809053" y="688492"/>
                  </a:moveTo>
                  <a:lnTo>
                    <a:pt x="807542" y="681126"/>
                  </a:lnTo>
                  <a:lnTo>
                    <a:pt x="803427" y="675055"/>
                  </a:lnTo>
                  <a:lnTo>
                    <a:pt x="797344" y="670953"/>
                  </a:lnTo>
                  <a:lnTo>
                    <a:pt x="789940" y="669442"/>
                  </a:lnTo>
                  <a:lnTo>
                    <a:pt x="782548" y="670953"/>
                  </a:lnTo>
                  <a:lnTo>
                    <a:pt x="776465" y="675055"/>
                  </a:lnTo>
                  <a:lnTo>
                    <a:pt x="772337" y="681126"/>
                  </a:lnTo>
                  <a:lnTo>
                    <a:pt x="770826" y="688492"/>
                  </a:lnTo>
                  <a:lnTo>
                    <a:pt x="772337" y="695858"/>
                  </a:lnTo>
                  <a:lnTo>
                    <a:pt x="776465" y="701916"/>
                  </a:lnTo>
                  <a:lnTo>
                    <a:pt x="782548" y="706031"/>
                  </a:lnTo>
                  <a:lnTo>
                    <a:pt x="789940" y="707542"/>
                  </a:lnTo>
                  <a:lnTo>
                    <a:pt x="797344" y="706031"/>
                  </a:lnTo>
                  <a:lnTo>
                    <a:pt x="803427" y="701916"/>
                  </a:lnTo>
                  <a:lnTo>
                    <a:pt x="807542" y="695858"/>
                  </a:lnTo>
                  <a:lnTo>
                    <a:pt x="809053" y="688492"/>
                  </a:lnTo>
                  <a:close/>
                </a:path>
                <a:path w="2188209" h="9561830">
                  <a:moveTo>
                    <a:pt x="929309" y="7094182"/>
                  </a:moveTo>
                  <a:lnTo>
                    <a:pt x="925626" y="7088670"/>
                  </a:lnTo>
                  <a:lnTo>
                    <a:pt x="923785" y="7083145"/>
                  </a:lnTo>
                  <a:lnTo>
                    <a:pt x="916419" y="7081304"/>
                  </a:lnTo>
                  <a:lnTo>
                    <a:pt x="883323" y="7104342"/>
                  </a:lnTo>
                  <a:lnTo>
                    <a:pt x="828865" y="7143737"/>
                  </a:lnTo>
                  <a:lnTo>
                    <a:pt x="802335" y="7164121"/>
                  </a:lnTo>
                  <a:lnTo>
                    <a:pt x="796810" y="7167804"/>
                  </a:lnTo>
                  <a:lnTo>
                    <a:pt x="796810" y="7173315"/>
                  </a:lnTo>
                  <a:lnTo>
                    <a:pt x="800493" y="7178840"/>
                  </a:lnTo>
                  <a:lnTo>
                    <a:pt x="802335" y="7180681"/>
                  </a:lnTo>
                  <a:lnTo>
                    <a:pt x="806005" y="7182523"/>
                  </a:lnTo>
                  <a:lnTo>
                    <a:pt x="815213" y="7182523"/>
                  </a:lnTo>
                  <a:lnTo>
                    <a:pt x="813371" y="7180681"/>
                  </a:lnTo>
                  <a:lnTo>
                    <a:pt x="866965" y="7141350"/>
                  </a:lnTo>
                  <a:lnTo>
                    <a:pt x="894372" y="7121931"/>
                  </a:lnTo>
                  <a:lnTo>
                    <a:pt x="921943" y="7103389"/>
                  </a:lnTo>
                  <a:lnTo>
                    <a:pt x="927468" y="7101548"/>
                  </a:lnTo>
                  <a:lnTo>
                    <a:pt x="929309" y="7094182"/>
                  </a:lnTo>
                  <a:close/>
                </a:path>
                <a:path w="2188209" h="9561830">
                  <a:moveTo>
                    <a:pt x="1049261" y="922426"/>
                  </a:moveTo>
                  <a:lnTo>
                    <a:pt x="1047953" y="915047"/>
                  </a:lnTo>
                  <a:lnTo>
                    <a:pt x="1043901" y="908989"/>
                  </a:lnTo>
                  <a:lnTo>
                    <a:pt x="1037742" y="904887"/>
                  </a:lnTo>
                  <a:lnTo>
                    <a:pt x="1030147" y="903376"/>
                  </a:lnTo>
                  <a:lnTo>
                    <a:pt x="1022743" y="904887"/>
                  </a:lnTo>
                  <a:lnTo>
                    <a:pt x="1016660" y="908989"/>
                  </a:lnTo>
                  <a:lnTo>
                    <a:pt x="1012545" y="915047"/>
                  </a:lnTo>
                  <a:lnTo>
                    <a:pt x="1011034" y="922426"/>
                  </a:lnTo>
                  <a:lnTo>
                    <a:pt x="1012545" y="929792"/>
                  </a:lnTo>
                  <a:lnTo>
                    <a:pt x="1016660" y="935850"/>
                  </a:lnTo>
                  <a:lnTo>
                    <a:pt x="1022743" y="939952"/>
                  </a:lnTo>
                  <a:lnTo>
                    <a:pt x="1030147" y="941463"/>
                  </a:lnTo>
                  <a:lnTo>
                    <a:pt x="1037539" y="939952"/>
                  </a:lnTo>
                  <a:lnTo>
                    <a:pt x="1043622" y="935850"/>
                  </a:lnTo>
                  <a:lnTo>
                    <a:pt x="1047750" y="929792"/>
                  </a:lnTo>
                  <a:lnTo>
                    <a:pt x="1049261" y="922426"/>
                  </a:lnTo>
                  <a:close/>
                </a:path>
                <a:path w="2188209" h="9561830">
                  <a:moveTo>
                    <a:pt x="1049261" y="688492"/>
                  </a:moveTo>
                  <a:lnTo>
                    <a:pt x="1047800" y="681126"/>
                  </a:lnTo>
                  <a:lnTo>
                    <a:pt x="1043762" y="675055"/>
                  </a:lnTo>
                  <a:lnTo>
                    <a:pt x="1037691" y="670953"/>
                  </a:lnTo>
                  <a:lnTo>
                    <a:pt x="1030147" y="669442"/>
                  </a:lnTo>
                  <a:lnTo>
                    <a:pt x="1022743" y="670953"/>
                  </a:lnTo>
                  <a:lnTo>
                    <a:pt x="1016660" y="675055"/>
                  </a:lnTo>
                  <a:lnTo>
                    <a:pt x="1012545" y="681126"/>
                  </a:lnTo>
                  <a:lnTo>
                    <a:pt x="1011034" y="688492"/>
                  </a:lnTo>
                  <a:lnTo>
                    <a:pt x="1012545" y="695858"/>
                  </a:lnTo>
                  <a:lnTo>
                    <a:pt x="1016660" y="701916"/>
                  </a:lnTo>
                  <a:lnTo>
                    <a:pt x="1022743" y="706031"/>
                  </a:lnTo>
                  <a:lnTo>
                    <a:pt x="1030147" y="707542"/>
                  </a:lnTo>
                  <a:lnTo>
                    <a:pt x="1037539" y="706031"/>
                  </a:lnTo>
                  <a:lnTo>
                    <a:pt x="1043622" y="701916"/>
                  </a:lnTo>
                  <a:lnTo>
                    <a:pt x="1047750" y="695858"/>
                  </a:lnTo>
                  <a:lnTo>
                    <a:pt x="1049261" y="688492"/>
                  </a:lnTo>
                  <a:close/>
                </a:path>
                <a:path w="2188209" h="9561830">
                  <a:moveTo>
                    <a:pt x="1049261" y="467499"/>
                  </a:moveTo>
                  <a:lnTo>
                    <a:pt x="1047750" y="460121"/>
                  </a:lnTo>
                  <a:lnTo>
                    <a:pt x="1043622" y="454063"/>
                  </a:lnTo>
                  <a:lnTo>
                    <a:pt x="1037539" y="449961"/>
                  </a:lnTo>
                  <a:lnTo>
                    <a:pt x="1030147" y="448449"/>
                  </a:lnTo>
                  <a:lnTo>
                    <a:pt x="1022743" y="449961"/>
                  </a:lnTo>
                  <a:lnTo>
                    <a:pt x="1016660" y="454063"/>
                  </a:lnTo>
                  <a:lnTo>
                    <a:pt x="1012545" y="460121"/>
                  </a:lnTo>
                  <a:lnTo>
                    <a:pt x="1011034" y="467499"/>
                  </a:lnTo>
                  <a:lnTo>
                    <a:pt x="1012545" y="474865"/>
                  </a:lnTo>
                  <a:lnTo>
                    <a:pt x="1016660" y="480923"/>
                  </a:lnTo>
                  <a:lnTo>
                    <a:pt x="1022743" y="485038"/>
                  </a:lnTo>
                  <a:lnTo>
                    <a:pt x="1030147" y="486537"/>
                  </a:lnTo>
                  <a:lnTo>
                    <a:pt x="1037539" y="485038"/>
                  </a:lnTo>
                  <a:lnTo>
                    <a:pt x="1043622" y="480923"/>
                  </a:lnTo>
                  <a:lnTo>
                    <a:pt x="1047750" y="474865"/>
                  </a:lnTo>
                  <a:lnTo>
                    <a:pt x="1049261" y="467499"/>
                  </a:lnTo>
                  <a:close/>
                </a:path>
                <a:path w="2188209" h="9561830">
                  <a:moveTo>
                    <a:pt x="1049261" y="240030"/>
                  </a:moveTo>
                  <a:lnTo>
                    <a:pt x="1047750" y="232664"/>
                  </a:lnTo>
                  <a:lnTo>
                    <a:pt x="1043622" y="226606"/>
                  </a:lnTo>
                  <a:lnTo>
                    <a:pt x="1037539" y="222504"/>
                  </a:lnTo>
                  <a:lnTo>
                    <a:pt x="1030147" y="220992"/>
                  </a:lnTo>
                  <a:lnTo>
                    <a:pt x="1022743" y="222504"/>
                  </a:lnTo>
                  <a:lnTo>
                    <a:pt x="1016660" y="226606"/>
                  </a:lnTo>
                  <a:lnTo>
                    <a:pt x="1012545" y="232664"/>
                  </a:lnTo>
                  <a:lnTo>
                    <a:pt x="1011034" y="240030"/>
                  </a:lnTo>
                  <a:lnTo>
                    <a:pt x="1012545" y="247408"/>
                  </a:lnTo>
                  <a:lnTo>
                    <a:pt x="1016660" y="253466"/>
                  </a:lnTo>
                  <a:lnTo>
                    <a:pt x="1022743" y="257568"/>
                  </a:lnTo>
                  <a:lnTo>
                    <a:pt x="1030147" y="259080"/>
                  </a:lnTo>
                  <a:lnTo>
                    <a:pt x="1037539" y="257568"/>
                  </a:lnTo>
                  <a:lnTo>
                    <a:pt x="1043622" y="253466"/>
                  </a:lnTo>
                  <a:lnTo>
                    <a:pt x="1047750" y="247408"/>
                  </a:lnTo>
                  <a:lnTo>
                    <a:pt x="1049261" y="240030"/>
                  </a:lnTo>
                  <a:close/>
                </a:path>
                <a:path w="2188209" h="9561830">
                  <a:moveTo>
                    <a:pt x="1049261" y="19037"/>
                  </a:moveTo>
                  <a:lnTo>
                    <a:pt x="1047750" y="11671"/>
                  </a:lnTo>
                  <a:lnTo>
                    <a:pt x="1043622" y="5613"/>
                  </a:lnTo>
                  <a:lnTo>
                    <a:pt x="1037539" y="1511"/>
                  </a:lnTo>
                  <a:lnTo>
                    <a:pt x="1030147" y="0"/>
                  </a:lnTo>
                  <a:lnTo>
                    <a:pt x="1022743" y="1511"/>
                  </a:lnTo>
                  <a:lnTo>
                    <a:pt x="1016660" y="5613"/>
                  </a:lnTo>
                  <a:lnTo>
                    <a:pt x="1012545" y="11671"/>
                  </a:lnTo>
                  <a:lnTo>
                    <a:pt x="1011034" y="19037"/>
                  </a:lnTo>
                  <a:lnTo>
                    <a:pt x="1012545" y="26416"/>
                  </a:lnTo>
                  <a:lnTo>
                    <a:pt x="1016660" y="32473"/>
                  </a:lnTo>
                  <a:lnTo>
                    <a:pt x="1022743" y="36576"/>
                  </a:lnTo>
                  <a:lnTo>
                    <a:pt x="1030147" y="38087"/>
                  </a:lnTo>
                  <a:lnTo>
                    <a:pt x="1037539" y="36576"/>
                  </a:lnTo>
                  <a:lnTo>
                    <a:pt x="1043622" y="32473"/>
                  </a:lnTo>
                  <a:lnTo>
                    <a:pt x="1047750" y="26416"/>
                  </a:lnTo>
                  <a:lnTo>
                    <a:pt x="1049261" y="19037"/>
                  </a:lnTo>
                  <a:close/>
                </a:path>
                <a:path w="2188209" h="9561830">
                  <a:moveTo>
                    <a:pt x="1161173" y="6959854"/>
                  </a:moveTo>
                  <a:lnTo>
                    <a:pt x="1157503" y="6948805"/>
                  </a:lnTo>
                  <a:lnTo>
                    <a:pt x="1150137" y="6946963"/>
                  </a:lnTo>
                  <a:lnTo>
                    <a:pt x="1144612" y="6948805"/>
                  </a:lnTo>
                  <a:lnTo>
                    <a:pt x="1115339" y="6964312"/>
                  </a:lnTo>
                  <a:lnTo>
                    <a:pt x="1085723" y="6980326"/>
                  </a:lnTo>
                  <a:lnTo>
                    <a:pt x="1056106" y="6996684"/>
                  </a:lnTo>
                  <a:lnTo>
                    <a:pt x="1026845" y="7013219"/>
                  </a:lnTo>
                  <a:lnTo>
                    <a:pt x="1021321" y="7015061"/>
                  </a:lnTo>
                  <a:lnTo>
                    <a:pt x="1019479" y="7022414"/>
                  </a:lnTo>
                  <a:lnTo>
                    <a:pt x="1023162" y="7027939"/>
                  </a:lnTo>
                  <a:lnTo>
                    <a:pt x="1025004" y="7031622"/>
                  </a:lnTo>
                  <a:lnTo>
                    <a:pt x="1028674" y="7033463"/>
                  </a:lnTo>
                  <a:lnTo>
                    <a:pt x="1036040" y="7033463"/>
                  </a:lnTo>
                  <a:lnTo>
                    <a:pt x="1036040" y="7031622"/>
                  </a:lnTo>
                  <a:lnTo>
                    <a:pt x="1065060" y="7015378"/>
                  </a:lnTo>
                  <a:lnTo>
                    <a:pt x="1094244" y="6999643"/>
                  </a:lnTo>
                  <a:lnTo>
                    <a:pt x="1123772" y="6984263"/>
                  </a:lnTo>
                  <a:lnTo>
                    <a:pt x="1153820" y="6969049"/>
                  </a:lnTo>
                  <a:lnTo>
                    <a:pt x="1159332" y="6967207"/>
                  </a:lnTo>
                  <a:lnTo>
                    <a:pt x="1161173" y="6959854"/>
                  </a:lnTo>
                  <a:close/>
                </a:path>
                <a:path w="2188209" h="9561830">
                  <a:moveTo>
                    <a:pt x="1289469" y="240030"/>
                  </a:moveTo>
                  <a:lnTo>
                    <a:pt x="1288148" y="232664"/>
                  </a:lnTo>
                  <a:lnTo>
                    <a:pt x="1284097" y="226606"/>
                  </a:lnTo>
                  <a:lnTo>
                    <a:pt x="1277950" y="222504"/>
                  </a:lnTo>
                  <a:lnTo>
                    <a:pt x="1270355" y="220992"/>
                  </a:lnTo>
                  <a:lnTo>
                    <a:pt x="1262951" y="222504"/>
                  </a:lnTo>
                  <a:lnTo>
                    <a:pt x="1256868" y="226606"/>
                  </a:lnTo>
                  <a:lnTo>
                    <a:pt x="1252753" y="232664"/>
                  </a:lnTo>
                  <a:lnTo>
                    <a:pt x="1251229" y="240030"/>
                  </a:lnTo>
                  <a:lnTo>
                    <a:pt x="1252753" y="247408"/>
                  </a:lnTo>
                  <a:lnTo>
                    <a:pt x="1256868" y="253466"/>
                  </a:lnTo>
                  <a:lnTo>
                    <a:pt x="1262951" y="257568"/>
                  </a:lnTo>
                  <a:lnTo>
                    <a:pt x="1270355" y="259080"/>
                  </a:lnTo>
                  <a:lnTo>
                    <a:pt x="1277747" y="257568"/>
                  </a:lnTo>
                  <a:lnTo>
                    <a:pt x="1283830" y="253466"/>
                  </a:lnTo>
                  <a:lnTo>
                    <a:pt x="1287945" y="247408"/>
                  </a:lnTo>
                  <a:lnTo>
                    <a:pt x="1289469" y="240030"/>
                  </a:lnTo>
                  <a:close/>
                </a:path>
                <a:path w="2188209" h="9561830">
                  <a:moveTo>
                    <a:pt x="1289469" y="19037"/>
                  </a:moveTo>
                  <a:lnTo>
                    <a:pt x="1287995" y="11671"/>
                  </a:lnTo>
                  <a:lnTo>
                    <a:pt x="1283970" y="5613"/>
                  </a:lnTo>
                  <a:lnTo>
                    <a:pt x="1277899" y="1511"/>
                  </a:lnTo>
                  <a:lnTo>
                    <a:pt x="1270355" y="0"/>
                  </a:lnTo>
                  <a:lnTo>
                    <a:pt x="1262951" y="1511"/>
                  </a:lnTo>
                  <a:lnTo>
                    <a:pt x="1256868" y="5613"/>
                  </a:lnTo>
                  <a:lnTo>
                    <a:pt x="1252753" y="11671"/>
                  </a:lnTo>
                  <a:lnTo>
                    <a:pt x="1251229" y="19037"/>
                  </a:lnTo>
                  <a:lnTo>
                    <a:pt x="1252753" y="26416"/>
                  </a:lnTo>
                  <a:lnTo>
                    <a:pt x="1256868" y="32473"/>
                  </a:lnTo>
                  <a:lnTo>
                    <a:pt x="1262951" y="36576"/>
                  </a:lnTo>
                  <a:lnTo>
                    <a:pt x="1270355" y="38087"/>
                  </a:lnTo>
                  <a:lnTo>
                    <a:pt x="1277747" y="36576"/>
                  </a:lnTo>
                  <a:lnTo>
                    <a:pt x="1283830" y="32473"/>
                  </a:lnTo>
                  <a:lnTo>
                    <a:pt x="1287945" y="26416"/>
                  </a:lnTo>
                  <a:lnTo>
                    <a:pt x="1289469" y="19037"/>
                  </a:lnTo>
                  <a:close/>
                </a:path>
                <a:path w="2188209" h="9561830">
                  <a:moveTo>
                    <a:pt x="1289824" y="922426"/>
                  </a:moveTo>
                  <a:lnTo>
                    <a:pt x="1288313" y="915047"/>
                  </a:lnTo>
                  <a:lnTo>
                    <a:pt x="1284185" y="908989"/>
                  </a:lnTo>
                  <a:lnTo>
                    <a:pt x="1278115" y="904887"/>
                  </a:lnTo>
                  <a:lnTo>
                    <a:pt x="1270711" y="903376"/>
                  </a:lnTo>
                  <a:lnTo>
                    <a:pt x="1263307" y="904887"/>
                  </a:lnTo>
                  <a:lnTo>
                    <a:pt x="1257236" y="908989"/>
                  </a:lnTo>
                  <a:lnTo>
                    <a:pt x="1253109" y="915047"/>
                  </a:lnTo>
                  <a:lnTo>
                    <a:pt x="1251597" y="922426"/>
                  </a:lnTo>
                  <a:lnTo>
                    <a:pt x="1253109" y="929792"/>
                  </a:lnTo>
                  <a:lnTo>
                    <a:pt x="1257236" y="935850"/>
                  </a:lnTo>
                  <a:lnTo>
                    <a:pt x="1263307" y="939952"/>
                  </a:lnTo>
                  <a:lnTo>
                    <a:pt x="1270711" y="941463"/>
                  </a:lnTo>
                  <a:lnTo>
                    <a:pt x="1278115" y="939952"/>
                  </a:lnTo>
                  <a:lnTo>
                    <a:pt x="1284185" y="935850"/>
                  </a:lnTo>
                  <a:lnTo>
                    <a:pt x="1288313" y="929792"/>
                  </a:lnTo>
                  <a:lnTo>
                    <a:pt x="1289824" y="922426"/>
                  </a:lnTo>
                  <a:close/>
                </a:path>
                <a:path w="2188209" h="9561830">
                  <a:moveTo>
                    <a:pt x="1289824" y="688492"/>
                  </a:moveTo>
                  <a:lnTo>
                    <a:pt x="1288313" y="681126"/>
                  </a:lnTo>
                  <a:lnTo>
                    <a:pt x="1284185" y="675055"/>
                  </a:lnTo>
                  <a:lnTo>
                    <a:pt x="1278115" y="670953"/>
                  </a:lnTo>
                  <a:lnTo>
                    <a:pt x="1270711" y="669442"/>
                  </a:lnTo>
                  <a:lnTo>
                    <a:pt x="1263307" y="670953"/>
                  </a:lnTo>
                  <a:lnTo>
                    <a:pt x="1257236" y="675055"/>
                  </a:lnTo>
                  <a:lnTo>
                    <a:pt x="1253109" y="681126"/>
                  </a:lnTo>
                  <a:lnTo>
                    <a:pt x="1251597" y="688492"/>
                  </a:lnTo>
                  <a:lnTo>
                    <a:pt x="1253109" y="695858"/>
                  </a:lnTo>
                  <a:lnTo>
                    <a:pt x="1257236" y="701916"/>
                  </a:lnTo>
                  <a:lnTo>
                    <a:pt x="1263307" y="706031"/>
                  </a:lnTo>
                  <a:lnTo>
                    <a:pt x="1270711" y="707542"/>
                  </a:lnTo>
                  <a:lnTo>
                    <a:pt x="1278115" y="706031"/>
                  </a:lnTo>
                  <a:lnTo>
                    <a:pt x="1284185" y="701916"/>
                  </a:lnTo>
                  <a:lnTo>
                    <a:pt x="1288313" y="695858"/>
                  </a:lnTo>
                  <a:lnTo>
                    <a:pt x="1289824" y="688492"/>
                  </a:lnTo>
                  <a:close/>
                </a:path>
                <a:path w="2188209" h="9561830">
                  <a:moveTo>
                    <a:pt x="1289824" y="467499"/>
                  </a:moveTo>
                  <a:lnTo>
                    <a:pt x="1288313" y="460121"/>
                  </a:lnTo>
                  <a:lnTo>
                    <a:pt x="1284185" y="454063"/>
                  </a:lnTo>
                  <a:lnTo>
                    <a:pt x="1278115" y="449961"/>
                  </a:lnTo>
                  <a:lnTo>
                    <a:pt x="1270711" y="448449"/>
                  </a:lnTo>
                  <a:lnTo>
                    <a:pt x="1263307" y="449961"/>
                  </a:lnTo>
                  <a:lnTo>
                    <a:pt x="1257236" y="454063"/>
                  </a:lnTo>
                  <a:lnTo>
                    <a:pt x="1253109" y="460121"/>
                  </a:lnTo>
                  <a:lnTo>
                    <a:pt x="1251597" y="467499"/>
                  </a:lnTo>
                  <a:lnTo>
                    <a:pt x="1253109" y="474865"/>
                  </a:lnTo>
                  <a:lnTo>
                    <a:pt x="1257236" y="480923"/>
                  </a:lnTo>
                  <a:lnTo>
                    <a:pt x="1263307" y="485038"/>
                  </a:lnTo>
                  <a:lnTo>
                    <a:pt x="1270711" y="486537"/>
                  </a:lnTo>
                  <a:lnTo>
                    <a:pt x="1278115" y="485038"/>
                  </a:lnTo>
                  <a:lnTo>
                    <a:pt x="1284185" y="480923"/>
                  </a:lnTo>
                  <a:lnTo>
                    <a:pt x="1288313" y="474865"/>
                  </a:lnTo>
                  <a:lnTo>
                    <a:pt x="1289824" y="467499"/>
                  </a:lnTo>
                  <a:close/>
                </a:path>
                <a:path w="2188209" h="9561830">
                  <a:moveTo>
                    <a:pt x="1407769" y="6856793"/>
                  </a:moveTo>
                  <a:lnTo>
                    <a:pt x="1404086" y="6845757"/>
                  </a:lnTo>
                  <a:lnTo>
                    <a:pt x="1396733" y="6842074"/>
                  </a:lnTo>
                  <a:lnTo>
                    <a:pt x="1391208" y="6843916"/>
                  </a:lnTo>
                  <a:lnTo>
                    <a:pt x="1359496" y="6855269"/>
                  </a:lnTo>
                  <a:lnTo>
                    <a:pt x="1327950" y="6867144"/>
                  </a:lnTo>
                  <a:lnTo>
                    <a:pt x="1296758" y="6879361"/>
                  </a:lnTo>
                  <a:lnTo>
                    <a:pt x="1266075" y="6891756"/>
                  </a:lnTo>
                  <a:lnTo>
                    <a:pt x="1260551" y="6893598"/>
                  </a:lnTo>
                  <a:lnTo>
                    <a:pt x="1258709" y="6900964"/>
                  </a:lnTo>
                  <a:lnTo>
                    <a:pt x="1262392" y="6912000"/>
                  </a:lnTo>
                  <a:lnTo>
                    <a:pt x="1267917" y="6913842"/>
                  </a:lnTo>
                  <a:lnTo>
                    <a:pt x="1273429" y="6913842"/>
                  </a:lnTo>
                  <a:lnTo>
                    <a:pt x="1304886" y="6900672"/>
                  </a:lnTo>
                  <a:lnTo>
                    <a:pt x="1336001" y="6888543"/>
                  </a:lnTo>
                  <a:lnTo>
                    <a:pt x="1367116" y="6877101"/>
                  </a:lnTo>
                  <a:lnTo>
                    <a:pt x="1398574" y="6866001"/>
                  </a:lnTo>
                  <a:lnTo>
                    <a:pt x="1404086" y="6864159"/>
                  </a:lnTo>
                  <a:lnTo>
                    <a:pt x="1407769" y="6856793"/>
                  </a:lnTo>
                  <a:close/>
                </a:path>
                <a:path w="2188209" h="9561830">
                  <a:moveTo>
                    <a:pt x="1530032" y="922426"/>
                  </a:moveTo>
                  <a:lnTo>
                    <a:pt x="1528711" y="915047"/>
                  </a:lnTo>
                  <a:lnTo>
                    <a:pt x="1524660" y="908989"/>
                  </a:lnTo>
                  <a:lnTo>
                    <a:pt x="1518513" y="904887"/>
                  </a:lnTo>
                  <a:lnTo>
                    <a:pt x="1510919" y="903376"/>
                  </a:lnTo>
                  <a:lnTo>
                    <a:pt x="1503514" y="904887"/>
                  </a:lnTo>
                  <a:lnTo>
                    <a:pt x="1497431" y="908989"/>
                  </a:lnTo>
                  <a:lnTo>
                    <a:pt x="1493316" y="915047"/>
                  </a:lnTo>
                  <a:lnTo>
                    <a:pt x="1491805" y="922426"/>
                  </a:lnTo>
                  <a:lnTo>
                    <a:pt x="1493316" y="929792"/>
                  </a:lnTo>
                  <a:lnTo>
                    <a:pt x="1497431" y="935850"/>
                  </a:lnTo>
                  <a:lnTo>
                    <a:pt x="1503514" y="939952"/>
                  </a:lnTo>
                  <a:lnTo>
                    <a:pt x="1510919" y="941463"/>
                  </a:lnTo>
                  <a:lnTo>
                    <a:pt x="1518310" y="939952"/>
                  </a:lnTo>
                  <a:lnTo>
                    <a:pt x="1524393" y="935850"/>
                  </a:lnTo>
                  <a:lnTo>
                    <a:pt x="1528508" y="929792"/>
                  </a:lnTo>
                  <a:lnTo>
                    <a:pt x="1530032" y="922426"/>
                  </a:lnTo>
                  <a:close/>
                </a:path>
                <a:path w="2188209" h="9561830">
                  <a:moveTo>
                    <a:pt x="1530032" y="688492"/>
                  </a:moveTo>
                  <a:lnTo>
                    <a:pt x="1528711" y="681126"/>
                  </a:lnTo>
                  <a:lnTo>
                    <a:pt x="1524660" y="675055"/>
                  </a:lnTo>
                  <a:lnTo>
                    <a:pt x="1518513" y="670953"/>
                  </a:lnTo>
                  <a:lnTo>
                    <a:pt x="1510919" y="669442"/>
                  </a:lnTo>
                  <a:lnTo>
                    <a:pt x="1503514" y="670953"/>
                  </a:lnTo>
                  <a:lnTo>
                    <a:pt x="1497431" y="675055"/>
                  </a:lnTo>
                  <a:lnTo>
                    <a:pt x="1493316" y="681126"/>
                  </a:lnTo>
                  <a:lnTo>
                    <a:pt x="1491805" y="688492"/>
                  </a:lnTo>
                  <a:lnTo>
                    <a:pt x="1493316" y="695858"/>
                  </a:lnTo>
                  <a:lnTo>
                    <a:pt x="1497431" y="701916"/>
                  </a:lnTo>
                  <a:lnTo>
                    <a:pt x="1503514" y="706031"/>
                  </a:lnTo>
                  <a:lnTo>
                    <a:pt x="1510919" y="707542"/>
                  </a:lnTo>
                  <a:lnTo>
                    <a:pt x="1518310" y="706031"/>
                  </a:lnTo>
                  <a:lnTo>
                    <a:pt x="1524393" y="701916"/>
                  </a:lnTo>
                  <a:lnTo>
                    <a:pt x="1528508" y="695858"/>
                  </a:lnTo>
                  <a:lnTo>
                    <a:pt x="1530032" y="688492"/>
                  </a:lnTo>
                  <a:close/>
                </a:path>
                <a:path w="2188209" h="9561830">
                  <a:moveTo>
                    <a:pt x="1530032" y="467499"/>
                  </a:moveTo>
                  <a:lnTo>
                    <a:pt x="1528559" y="460121"/>
                  </a:lnTo>
                  <a:lnTo>
                    <a:pt x="1524533" y="454063"/>
                  </a:lnTo>
                  <a:lnTo>
                    <a:pt x="1518462" y="449961"/>
                  </a:lnTo>
                  <a:lnTo>
                    <a:pt x="1510919" y="448449"/>
                  </a:lnTo>
                  <a:lnTo>
                    <a:pt x="1503514" y="449961"/>
                  </a:lnTo>
                  <a:lnTo>
                    <a:pt x="1497431" y="454063"/>
                  </a:lnTo>
                  <a:lnTo>
                    <a:pt x="1493316" y="460121"/>
                  </a:lnTo>
                  <a:lnTo>
                    <a:pt x="1491805" y="467499"/>
                  </a:lnTo>
                  <a:lnTo>
                    <a:pt x="1493316" y="474865"/>
                  </a:lnTo>
                  <a:lnTo>
                    <a:pt x="1497431" y="480923"/>
                  </a:lnTo>
                  <a:lnTo>
                    <a:pt x="1503514" y="485038"/>
                  </a:lnTo>
                  <a:lnTo>
                    <a:pt x="1510919" y="486537"/>
                  </a:lnTo>
                  <a:lnTo>
                    <a:pt x="1518310" y="485038"/>
                  </a:lnTo>
                  <a:lnTo>
                    <a:pt x="1524393" y="480923"/>
                  </a:lnTo>
                  <a:lnTo>
                    <a:pt x="1528508" y="474865"/>
                  </a:lnTo>
                  <a:lnTo>
                    <a:pt x="1530032" y="467499"/>
                  </a:lnTo>
                  <a:close/>
                </a:path>
                <a:path w="2188209" h="9561830">
                  <a:moveTo>
                    <a:pt x="1530032" y="240030"/>
                  </a:moveTo>
                  <a:lnTo>
                    <a:pt x="1528559" y="232664"/>
                  </a:lnTo>
                  <a:lnTo>
                    <a:pt x="1524533" y="226606"/>
                  </a:lnTo>
                  <a:lnTo>
                    <a:pt x="1518462" y="222504"/>
                  </a:lnTo>
                  <a:lnTo>
                    <a:pt x="1510919" y="220992"/>
                  </a:lnTo>
                  <a:lnTo>
                    <a:pt x="1503514" y="222504"/>
                  </a:lnTo>
                  <a:lnTo>
                    <a:pt x="1497431" y="226606"/>
                  </a:lnTo>
                  <a:lnTo>
                    <a:pt x="1493316" y="232664"/>
                  </a:lnTo>
                  <a:lnTo>
                    <a:pt x="1491805" y="240030"/>
                  </a:lnTo>
                  <a:lnTo>
                    <a:pt x="1493316" y="247408"/>
                  </a:lnTo>
                  <a:lnTo>
                    <a:pt x="1497431" y="253466"/>
                  </a:lnTo>
                  <a:lnTo>
                    <a:pt x="1503514" y="257568"/>
                  </a:lnTo>
                  <a:lnTo>
                    <a:pt x="1510919" y="259080"/>
                  </a:lnTo>
                  <a:lnTo>
                    <a:pt x="1518310" y="257568"/>
                  </a:lnTo>
                  <a:lnTo>
                    <a:pt x="1524393" y="253466"/>
                  </a:lnTo>
                  <a:lnTo>
                    <a:pt x="1528508" y="247408"/>
                  </a:lnTo>
                  <a:lnTo>
                    <a:pt x="1530032" y="240030"/>
                  </a:lnTo>
                  <a:close/>
                </a:path>
                <a:path w="2188209" h="9561830">
                  <a:moveTo>
                    <a:pt x="1530032" y="19037"/>
                  </a:moveTo>
                  <a:lnTo>
                    <a:pt x="1528508" y="11671"/>
                  </a:lnTo>
                  <a:lnTo>
                    <a:pt x="1524393" y="5613"/>
                  </a:lnTo>
                  <a:lnTo>
                    <a:pt x="1518310" y="1511"/>
                  </a:lnTo>
                  <a:lnTo>
                    <a:pt x="1510919" y="0"/>
                  </a:lnTo>
                  <a:lnTo>
                    <a:pt x="1503514" y="1511"/>
                  </a:lnTo>
                  <a:lnTo>
                    <a:pt x="1497431" y="5613"/>
                  </a:lnTo>
                  <a:lnTo>
                    <a:pt x="1493316" y="11671"/>
                  </a:lnTo>
                  <a:lnTo>
                    <a:pt x="1491805" y="19037"/>
                  </a:lnTo>
                  <a:lnTo>
                    <a:pt x="1493316" y="26416"/>
                  </a:lnTo>
                  <a:lnTo>
                    <a:pt x="1497431" y="32473"/>
                  </a:lnTo>
                  <a:lnTo>
                    <a:pt x="1503514" y="36576"/>
                  </a:lnTo>
                  <a:lnTo>
                    <a:pt x="1510919" y="38087"/>
                  </a:lnTo>
                  <a:lnTo>
                    <a:pt x="1518310" y="36576"/>
                  </a:lnTo>
                  <a:lnTo>
                    <a:pt x="1524393" y="32473"/>
                  </a:lnTo>
                  <a:lnTo>
                    <a:pt x="1528508" y="26416"/>
                  </a:lnTo>
                  <a:lnTo>
                    <a:pt x="1530032" y="19037"/>
                  </a:lnTo>
                  <a:close/>
                </a:path>
                <a:path w="2188209" h="9561830">
                  <a:moveTo>
                    <a:pt x="1665401" y="6790550"/>
                  </a:moveTo>
                  <a:lnTo>
                    <a:pt x="1663573" y="6785026"/>
                  </a:lnTo>
                  <a:lnTo>
                    <a:pt x="1661731" y="6777660"/>
                  </a:lnTo>
                  <a:lnTo>
                    <a:pt x="1656207" y="6773989"/>
                  </a:lnTo>
                  <a:lnTo>
                    <a:pt x="1650682" y="6775831"/>
                  </a:lnTo>
                  <a:lnTo>
                    <a:pt x="1617586" y="6783044"/>
                  </a:lnTo>
                  <a:lnTo>
                    <a:pt x="1584667" y="6790779"/>
                  </a:lnTo>
                  <a:lnTo>
                    <a:pt x="1520024" y="6807111"/>
                  </a:lnTo>
                  <a:lnTo>
                    <a:pt x="1514500" y="6807111"/>
                  </a:lnTo>
                  <a:lnTo>
                    <a:pt x="1510830" y="6814464"/>
                  </a:lnTo>
                  <a:lnTo>
                    <a:pt x="1512671" y="6819989"/>
                  </a:lnTo>
                  <a:lnTo>
                    <a:pt x="1514500" y="6823672"/>
                  </a:lnTo>
                  <a:lnTo>
                    <a:pt x="1518183" y="6827355"/>
                  </a:lnTo>
                  <a:lnTo>
                    <a:pt x="1527390" y="6827355"/>
                  </a:lnTo>
                  <a:lnTo>
                    <a:pt x="1525549" y="6829196"/>
                  </a:lnTo>
                  <a:lnTo>
                    <a:pt x="1557324" y="6820167"/>
                  </a:lnTo>
                  <a:lnTo>
                    <a:pt x="1589265" y="6812166"/>
                  </a:lnTo>
                  <a:lnTo>
                    <a:pt x="1621561" y="6804863"/>
                  </a:lnTo>
                  <a:lnTo>
                    <a:pt x="1654365" y="6797903"/>
                  </a:lnTo>
                  <a:lnTo>
                    <a:pt x="1661731" y="6796062"/>
                  </a:lnTo>
                  <a:lnTo>
                    <a:pt x="1665401" y="6790550"/>
                  </a:lnTo>
                  <a:close/>
                </a:path>
                <a:path w="2188209" h="9561830">
                  <a:moveTo>
                    <a:pt x="1770240" y="19405"/>
                  </a:moveTo>
                  <a:lnTo>
                    <a:pt x="1768716" y="12026"/>
                  </a:lnTo>
                  <a:lnTo>
                    <a:pt x="1764601" y="5969"/>
                  </a:lnTo>
                  <a:lnTo>
                    <a:pt x="1758518" y="1866"/>
                  </a:lnTo>
                  <a:lnTo>
                    <a:pt x="1751114" y="355"/>
                  </a:lnTo>
                  <a:lnTo>
                    <a:pt x="1743722" y="1866"/>
                  </a:lnTo>
                  <a:lnTo>
                    <a:pt x="1737639" y="5969"/>
                  </a:lnTo>
                  <a:lnTo>
                    <a:pt x="1733524" y="12026"/>
                  </a:lnTo>
                  <a:lnTo>
                    <a:pt x="1732000" y="19405"/>
                  </a:lnTo>
                  <a:lnTo>
                    <a:pt x="1733524" y="26771"/>
                  </a:lnTo>
                  <a:lnTo>
                    <a:pt x="1737639" y="32829"/>
                  </a:lnTo>
                  <a:lnTo>
                    <a:pt x="1743722" y="36931"/>
                  </a:lnTo>
                  <a:lnTo>
                    <a:pt x="1751114" y="38442"/>
                  </a:lnTo>
                  <a:lnTo>
                    <a:pt x="1758518" y="36931"/>
                  </a:lnTo>
                  <a:lnTo>
                    <a:pt x="1764601" y="32829"/>
                  </a:lnTo>
                  <a:lnTo>
                    <a:pt x="1768716" y="26771"/>
                  </a:lnTo>
                  <a:lnTo>
                    <a:pt x="1770240" y="19405"/>
                  </a:lnTo>
                  <a:close/>
                </a:path>
                <a:path w="2188209" h="9561830">
                  <a:moveTo>
                    <a:pt x="1770595" y="922426"/>
                  </a:moveTo>
                  <a:lnTo>
                    <a:pt x="1769084" y="915047"/>
                  </a:lnTo>
                  <a:lnTo>
                    <a:pt x="1764957" y="908989"/>
                  </a:lnTo>
                  <a:lnTo>
                    <a:pt x="1758873" y="904887"/>
                  </a:lnTo>
                  <a:lnTo>
                    <a:pt x="1751482" y="903376"/>
                  </a:lnTo>
                  <a:lnTo>
                    <a:pt x="1744078" y="904887"/>
                  </a:lnTo>
                  <a:lnTo>
                    <a:pt x="1737995" y="908989"/>
                  </a:lnTo>
                  <a:lnTo>
                    <a:pt x="1733880" y="915047"/>
                  </a:lnTo>
                  <a:lnTo>
                    <a:pt x="1732368" y="922426"/>
                  </a:lnTo>
                  <a:lnTo>
                    <a:pt x="1733880" y="929792"/>
                  </a:lnTo>
                  <a:lnTo>
                    <a:pt x="1737995" y="935850"/>
                  </a:lnTo>
                  <a:lnTo>
                    <a:pt x="1744078" y="939952"/>
                  </a:lnTo>
                  <a:lnTo>
                    <a:pt x="1751482" y="941463"/>
                  </a:lnTo>
                  <a:lnTo>
                    <a:pt x="1758873" y="939952"/>
                  </a:lnTo>
                  <a:lnTo>
                    <a:pt x="1764957" y="935850"/>
                  </a:lnTo>
                  <a:lnTo>
                    <a:pt x="1769084" y="929792"/>
                  </a:lnTo>
                  <a:lnTo>
                    <a:pt x="1770595" y="922426"/>
                  </a:lnTo>
                  <a:close/>
                </a:path>
                <a:path w="2188209" h="9561830">
                  <a:moveTo>
                    <a:pt x="1770595" y="688492"/>
                  </a:moveTo>
                  <a:lnTo>
                    <a:pt x="1769084" y="681126"/>
                  </a:lnTo>
                  <a:lnTo>
                    <a:pt x="1764957" y="675055"/>
                  </a:lnTo>
                  <a:lnTo>
                    <a:pt x="1758873" y="670953"/>
                  </a:lnTo>
                  <a:lnTo>
                    <a:pt x="1751482" y="669442"/>
                  </a:lnTo>
                  <a:lnTo>
                    <a:pt x="1744078" y="670953"/>
                  </a:lnTo>
                  <a:lnTo>
                    <a:pt x="1737995" y="675055"/>
                  </a:lnTo>
                  <a:lnTo>
                    <a:pt x="1733880" y="681126"/>
                  </a:lnTo>
                  <a:lnTo>
                    <a:pt x="1732368" y="688492"/>
                  </a:lnTo>
                  <a:lnTo>
                    <a:pt x="1733880" y="695858"/>
                  </a:lnTo>
                  <a:lnTo>
                    <a:pt x="1737995" y="701916"/>
                  </a:lnTo>
                  <a:lnTo>
                    <a:pt x="1744078" y="706031"/>
                  </a:lnTo>
                  <a:lnTo>
                    <a:pt x="1751482" y="707542"/>
                  </a:lnTo>
                  <a:lnTo>
                    <a:pt x="1758873" y="706031"/>
                  </a:lnTo>
                  <a:lnTo>
                    <a:pt x="1764957" y="701916"/>
                  </a:lnTo>
                  <a:lnTo>
                    <a:pt x="1769084" y="695858"/>
                  </a:lnTo>
                  <a:lnTo>
                    <a:pt x="1770595" y="688492"/>
                  </a:lnTo>
                  <a:close/>
                </a:path>
                <a:path w="2188209" h="9561830">
                  <a:moveTo>
                    <a:pt x="1770595" y="467499"/>
                  </a:moveTo>
                  <a:lnTo>
                    <a:pt x="1769084" y="460121"/>
                  </a:lnTo>
                  <a:lnTo>
                    <a:pt x="1764957" y="454063"/>
                  </a:lnTo>
                  <a:lnTo>
                    <a:pt x="1758873" y="449961"/>
                  </a:lnTo>
                  <a:lnTo>
                    <a:pt x="1751482" y="448449"/>
                  </a:lnTo>
                  <a:lnTo>
                    <a:pt x="1744078" y="449961"/>
                  </a:lnTo>
                  <a:lnTo>
                    <a:pt x="1737995" y="454063"/>
                  </a:lnTo>
                  <a:lnTo>
                    <a:pt x="1733880" y="460121"/>
                  </a:lnTo>
                  <a:lnTo>
                    <a:pt x="1732368" y="467499"/>
                  </a:lnTo>
                  <a:lnTo>
                    <a:pt x="1733880" y="474865"/>
                  </a:lnTo>
                  <a:lnTo>
                    <a:pt x="1737995" y="480923"/>
                  </a:lnTo>
                  <a:lnTo>
                    <a:pt x="1744078" y="485038"/>
                  </a:lnTo>
                  <a:lnTo>
                    <a:pt x="1751482" y="486537"/>
                  </a:lnTo>
                  <a:lnTo>
                    <a:pt x="1758873" y="485038"/>
                  </a:lnTo>
                  <a:lnTo>
                    <a:pt x="1764957" y="480923"/>
                  </a:lnTo>
                  <a:lnTo>
                    <a:pt x="1769084" y="474865"/>
                  </a:lnTo>
                  <a:lnTo>
                    <a:pt x="1770595" y="467499"/>
                  </a:lnTo>
                  <a:close/>
                </a:path>
                <a:path w="2188209" h="9561830">
                  <a:moveTo>
                    <a:pt x="1770595" y="240030"/>
                  </a:moveTo>
                  <a:lnTo>
                    <a:pt x="1769084" y="232664"/>
                  </a:lnTo>
                  <a:lnTo>
                    <a:pt x="1764957" y="226606"/>
                  </a:lnTo>
                  <a:lnTo>
                    <a:pt x="1758873" y="222504"/>
                  </a:lnTo>
                  <a:lnTo>
                    <a:pt x="1751482" y="220992"/>
                  </a:lnTo>
                  <a:lnTo>
                    <a:pt x="1744078" y="222504"/>
                  </a:lnTo>
                  <a:lnTo>
                    <a:pt x="1737995" y="226606"/>
                  </a:lnTo>
                  <a:lnTo>
                    <a:pt x="1733880" y="232664"/>
                  </a:lnTo>
                  <a:lnTo>
                    <a:pt x="1732368" y="240030"/>
                  </a:lnTo>
                  <a:lnTo>
                    <a:pt x="1733880" y="247408"/>
                  </a:lnTo>
                  <a:lnTo>
                    <a:pt x="1737995" y="253466"/>
                  </a:lnTo>
                  <a:lnTo>
                    <a:pt x="1744078" y="257568"/>
                  </a:lnTo>
                  <a:lnTo>
                    <a:pt x="1751482" y="259080"/>
                  </a:lnTo>
                  <a:lnTo>
                    <a:pt x="1758873" y="257568"/>
                  </a:lnTo>
                  <a:lnTo>
                    <a:pt x="1764957" y="253466"/>
                  </a:lnTo>
                  <a:lnTo>
                    <a:pt x="1769084" y="247408"/>
                  </a:lnTo>
                  <a:lnTo>
                    <a:pt x="1770595" y="240030"/>
                  </a:lnTo>
                  <a:close/>
                </a:path>
                <a:path w="2188209" h="9561830">
                  <a:moveTo>
                    <a:pt x="1930400" y="6744538"/>
                  </a:moveTo>
                  <a:lnTo>
                    <a:pt x="1924888" y="6740855"/>
                  </a:lnTo>
                  <a:lnTo>
                    <a:pt x="1919363" y="6740855"/>
                  </a:lnTo>
                  <a:lnTo>
                    <a:pt x="1852193" y="6745922"/>
                  </a:lnTo>
                  <a:lnTo>
                    <a:pt x="1785023" y="6753746"/>
                  </a:lnTo>
                  <a:lnTo>
                    <a:pt x="1775828" y="6761099"/>
                  </a:lnTo>
                  <a:lnTo>
                    <a:pt x="1775828" y="6772148"/>
                  </a:lnTo>
                  <a:lnTo>
                    <a:pt x="1781340" y="6775831"/>
                  </a:lnTo>
                  <a:lnTo>
                    <a:pt x="1786864" y="6775831"/>
                  </a:lnTo>
                  <a:lnTo>
                    <a:pt x="1854492" y="6768008"/>
                  </a:lnTo>
                  <a:lnTo>
                    <a:pt x="1887270" y="6764960"/>
                  </a:lnTo>
                  <a:lnTo>
                    <a:pt x="1919363" y="6762940"/>
                  </a:lnTo>
                  <a:lnTo>
                    <a:pt x="1926717" y="6762940"/>
                  </a:lnTo>
                  <a:lnTo>
                    <a:pt x="1930400" y="6757416"/>
                  </a:lnTo>
                  <a:lnTo>
                    <a:pt x="1930400" y="6744538"/>
                  </a:lnTo>
                  <a:close/>
                </a:path>
                <a:path w="2188209" h="9561830">
                  <a:moveTo>
                    <a:pt x="2187676" y="6739001"/>
                  </a:moveTo>
                  <a:lnTo>
                    <a:pt x="2123402" y="6736486"/>
                  </a:lnTo>
                  <a:lnTo>
                    <a:pt x="2090470" y="6735661"/>
                  </a:lnTo>
                  <a:lnTo>
                    <a:pt x="2057374" y="6735343"/>
                  </a:lnTo>
                  <a:lnTo>
                    <a:pt x="2048179" y="6735343"/>
                  </a:lnTo>
                  <a:lnTo>
                    <a:pt x="2042655" y="6740855"/>
                  </a:lnTo>
                  <a:lnTo>
                    <a:pt x="2042655" y="6751904"/>
                  </a:lnTo>
                  <a:lnTo>
                    <a:pt x="2048179" y="6757416"/>
                  </a:lnTo>
                  <a:lnTo>
                    <a:pt x="2057374" y="6757416"/>
                  </a:lnTo>
                  <a:lnTo>
                    <a:pt x="2090216" y="6757733"/>
                  </a:lnTo>
                  <a:lnTo>
                    <a:pt x="2122703" y="6758572"/>
                  </a:lnTo>
                  <a:lnTo>
                    <a:pt x="2187676" y="6761086"/>
                  </a:lnTo>
                  <a:lnTo>
                    <a:pt x="2187676" y="6739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731124" y="6309207"/>
              <a:ext cx="7557134" cy="2853690"/>
            </a:xfrm>
            <a:custGeom>
              <a:avLst/>
              <a:gdLst/>
              <a:ahLst/>
              <a:cxnLst/>
              <a:rect l="l" t="t" r="r" b="b"/>
              <a:pathLst>
                <a:path w="7557134" h="2853690">
                  <a:moveTo>
                    <a:pt x="7556870" y="2853357"/>
                  </a:moveTo>
                  <a:lnTo>
                    <a:pt x="0" y="2853357"/>
                  </a:lnTo>
                  <a:lnTo>
                    <a:pt x="0" y="0"/>
                  </a:lnTo>
                  <a:lnTo>
                    <a:pt x="7556870" y="0"/>
                  </a:lnTo>
                  <a:lnTo>
                    <a:pt x="7556870" y="2853357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65025" y="1449752"/>
            <a:ext cx="5814060" cy="11811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300">
                <a:solidFill>
                  <a:srgbClr val="042549"/>
                </a:solidFill>
              </a:rPr>
              <a:t>NOSOTROS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833523" y="3823744"/>
            <a:ext cx="6532880" cy="3930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Verdana"/>
                <a:cs typeface="Verdana"/>
              </a:rPr>
              <a:t>Tenemos</a:t>
            </a:r>
            <a:r>
              <a:rPr dirty="0" sz="2200" spc="-114">
                <a:latin typeface="Verdana"/>
                <a:cs typeface="Verdana"/>
              </a:rPr>
              <a:t> </a:t>
            </a:r>
            <a:r>
              <a:rPr dirty="0" sz="2200" spc="-315">
                <a:latin typeface="Verdana"/>
                <a:cs typeface="Verdana"/>
              </a:rPr>
              <a:t>18</a:t>
            </a:r>
            <a:r>
              <a:rPr dirty="0" sz="2200" spc="-114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años</a:t>
            </a:r>
            <a:r>
              <a:rPr dirty="0" sz="2200" spc="-114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ofreciendo</a:t>
            </a:r>
            <a:r>
              <a:rPr dirty="0" sz="2200" spc="-114">
                <a:latin typeface="Verdana"/>
                <a:cs typeface="Verdana"/>
              </a:rPr>
              <a:t> </a:t>
            </a:r>
            <a:r>
              <a:rPr dirty="0" sz="2200" spc="85">
                <a:latin typeface="Verdana"/>
                <a:cs typeface="Verdana"/>
              </a:rPr>
              <a:t>un</a:t>
            </a:r>
            <a:r>
              <a:rPr dirty="0" sz="2200" spc="-114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servicio </a:t>
            </a:r>
            <a:r>
              <a:rPr dirty="0" sz="2200">
                <a:latin typeface="Verdana"/>
                <a:cs typeface="Verdana"/>
              </a:rPr>
              <a:t>completo,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profesional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-125">
                <a:latin typeface="Verdana"/>
                <a:cs typeface="Verdana"/>
              </a:rPr>
              <a:t>y</a:t>
            </a:r>
            <a:r>
              <a:rPr dirty="0" sz="2200" spc="-13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especializado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30">
                <a:latin typeface="Verdana"/>
                <a:cs typeface="Verdana"/>
              </a:rPr>
              <a:t>de </a:t>
            </a:r>
            <a:r>
              <a:rPr dirty="0" sz="2200">
                <a:latin typeface="Verdana"/>
                <a:cs typeface="Verdana"/>
              </a:rPr>
              <a:t>maquinados</a:t>
            </a:r>
            <a:r>
              <a:rPr dirty="0" sz="2200" spc="-20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industriales,</a:t>
            </a:r>
            <a:r>
              <a:rPr dirty="0" sz="2200" spc="-1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torneado</a:t>
            </a:r>
            <a:r>
              <a:rPr dirty="0" sz="2200" spc="-15">
                <a:latin typeface="Verdana"/>
                <a:cs typeface="Verdana"/>
              </a:rPr>
              <a:t> </a:t>
            </a:r>
            <a:r>
              <a:rPr dirty="0" sz="2200" spc="-125">
                <a:latin typeface="Verdana"/>
                <a:cs typeface="Verdana"/>
              </a:rPr>
              <a:t>y</a:t>
            </a:r>
            <a:r>
              <a:rPr dirty="0" sz="2200" spc="-2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fresado </a:t>
            </a:r>
            <a:r>
              <a:rPr dirty="0" sz="2200" spc="65">
                <a:latin typeface="Verdana"/>
                <a:cs typeface="Verdana"/>
              </a:rPr>
              <a:t>con</a:t>
            </a:r>
            <a:r>
              <a:rPr dirty="0" sz="2200" spc="-10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capacidades</a:t>
            </a:r>
            <a:r>
              <a:rPr dirty="0" sz="2200" spc="-100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dentro</a:t>
            </a:r>
            <a:r>
              <a:rPr dirty="0" sz="2200" spc="-105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de</a:t>
            </a:r>
            <a:r>
              <a:rPr dirty="0" sz="2200" spc="-100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la</a:t>
            </a:r>
            <a:r>
              <a:rPr dirty="0" sz="2200" spc="-10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industria </a:t>
            </a:r>
            <a:r>
              <a:rPr dirty="0" sz="2200" spc="-20">
                <a:latin typeface="Verdana"/>
                <a:cs typeface="Verdana"/>
              </a:rPr>
              <a:t>automotriz,</a:t>
            </a:r>
            <a:r>
              <a:rPr dirty="0" sz="2200" spc="-125">
                <a:latin typeface="Verdana"/>
                <a:cs typeface="Verdana"/>
              </a:rPr>
              <a:t> </a:t>
            </a:r>
            <a:r>
              <a:rPr dirty="0" sz="2200" spc="-50">
                <a:latin typeface="Verdana"/>
                <a:cs typeface="Verdana"/>
              </a:rPr>
              <a:t>aviación,</a:t>
            </a:r>
            <a:r>
              <a:rPr dirty="0" sz="2200" spc="-120">
                <a:latin typeface="Verdana"/>
                <a:cs typeface="Verdana"/>
              </a:rPr>
              <a:t> </a:t>
            </a:r>
            <a:r>
              <a:rPr dirty="0" sz="2200" spc="-40">
                <a:latin typeface="Verdana"/>
                <a:cs typeface="Verdana"/>
              </a:rPr>
              <a:t>agrícola,</a:t>
            </a:r>
            <a:r>
              <a:rPr dirty="0" sz="2200" spc="-12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médica,</a:t>
            </a:r>
            <a:r>
              <a:rPr dirty="0" sz="2200" spc="-12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moldes, </a:t>
            </a:r>
            <a:r>
              <a:rPr dirty="0" sz="2200">
                <a:latin typeface="Verdana"/>
                <a:cs typeface="Verdana"/>
              </a:rPr>
              <a:t>troqueles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-125">
                <a:latin typeface="Verdana"/>
                <a:cs typeface="Verdana"/>
              </a:rPr>
              <a:t>y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la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industria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de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la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automatización, </a:t>
            </a:r>
            <a:r>
              <a:rPr dirty="0" sz="2200">
                <a:latin typeface="Verdana"/>
                <a:cs typeface="Verdana"/>
              </a:rPr>
              <a:t>entre</a:t>
            </a:r>
            <a:r>
              <a:rPr dirty="0" sz="2200" spc="-105">
                <a:latin typeface="Verdana"/>
                <a:cs typeface="Verdana"/>
              </a:rPr>
              <a:t> </a:t>
            </a:r>
            <a:r>
              <a:rPr dirty="0" sz="2200" spc="-85">
                <a:latin typeface="Verdana"/>
                <a:cs typeface="Verdana"/>
              </a:rPr>
              <a:t>otras,</a:t>
            </a:r>
            <a:r>
              <a:rPr dirty="0" sz="2200" spc="-10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maquila</a:t>
            </a:r>
            <a:r>
              <a:rPr dirty="0" sz="2200" spc="-105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de</a:t>
            </a:r>
            <a:r>
              <a:rPr dirty="0" sz="2200" spc="-10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perforado</a:t>
            </a:r>
            <a:r>
              <a:rPr dirty="0" sz="2200" spc="-105">
                <a:latin typeface="Verdana"/>
                <a:cs typeface="Verdana"/>
              </a:rPr>
              <a:t> </a:t>
            </a:r>
            <a:r>
              <a:rPr dirty="0" sz="2200" spc="-50">
                <a:latin typeface="Verdana"/>
                <a:cs typeface="Verdana"/>
              </a:rPr>
              <a:t>o </a:t>
            </a:r>
            <a:r>
              <a:rPr dirty="0" sz="2200" spc="55">
                <a:latin typeface="Verdana"/>
                <a:cs typeface="Verdana"/>
              </a:rPr>
              <a:t>maquinado</a:t>
            </a:r>
            <a:r>
              <a:rPr dirty="0" sz="2200" spc="-16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por</a:t>
            </a:r>
            <a:r>
              <a:rPr dirty="0" sz="2200" spc="-16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lote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de</a:t>
            </a:r>
            <a:r>
              <a:rPr dirty="0" sz="2200" spc="-165">
                <a:latin typeface="Verdana"/>
                <a:cs typeface="Verdana"/>
              </a:rPr>
              <a:t> </a:t>
            </a:r>
            <a:r>
              <a:rPr dirty="0" sz="2200" spc="-65">
                <a:latin typeface="Verdana"/>
                <a:cs typeface="Verdana"/>
              </a:rPr>
              <a:t>piezas,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trabajamos</a:t>
            </a:r>
            <a:r>
              <a:rPr dirty="0" sz="2200" spc="-165">
                <a:latin typeface="Verdana"/>
                <a:cs typeface="Verdana"/>
              </a:rPr>
              <a:t> </a:t>
            </a:r>
            <a:r>
              <a:rPr dirty="0" sz="2200" spc="40">
                <a:latin typeface="Verdana"/>
                <a:cs typeface="Verdana"/>
              </a:rPr>
              <a:t>con </a:t>
            </a:r>
            <a:r>
              <a:rPr dirty="0" sz="2200" spc="50">
                <a:latin typeface="Verdana"/>
                <a:cs typeface="Verdana"/>
              </a:rPr>
              <a:t>todo</a:t>
            </a:r>
            <a:r>
              <a:rPr dirty="0" sz="2200" spc="-12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tipo</a:t>
            </a:r>
            <a:r>
              <a:rPr dirty="0" sz="2200" spc="-125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de</a:t>
            </a:r>
            <a:r>
              <a:rPr dirty="0" sz="2200" spc="-125">
                <a:latin typeface="Verdana"/>
                <a:cs typeface="Verdana"/>
              </a:rPr>
              <a:t> </a:t>
            </a:r>
            <a:r>
              <a:rPr dirty="0" sz="2200" spc="-40">
                <a:latin typeface="Verdana"/>
                <a:cs typeface="Verdana"/>
              </a:rPr>
              <a:t>materiales,</a:t>
            </a:r>
            <a:r>
              <a:rPr dirty="0" sz="2200" spc="-12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desde</a:t>
            </a:r>
            <a:r>
              <a:rPr dirty="0" sz="2200" spc="-125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aleaciones </a:t>
            </a:r>
            <a:r>
              <a:rPr dirty="0" sz="2200" spc="55">
                <a:latin typeface="Verdana"/>
                <a:cs typeface="Verdana"/>
              </a:rPr>
              <a:t>comunes</a:t>
            </a:r>
            <a:r>
              <a:rPr dirty="0" sz="2200" spc="-175">
                <a:latin typeface="Verdana"/>
                <a:cs typeface="Verdana"/>
              </a:rPr>
              <a:t> </a:t>
            </a:r>
            <a:r>
              <a:rPr dirty="0" sz="2200" spc="-45">
                <a:latin typeface="Verdana"/>
                <a:cs typeface="Verdana"/>
              </a:rPr>
              <a:t>a</a:t>
            </a:r>
            <a:r>
              <a:rPr dirty="0" sz="2200" spc="-17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materiales</a:t>
            </a:r>
            <a:r>
              <a:rPr dirty="0" sz="2200" spc="-17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especiales.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770513" y="6439637"/>
            <a:ext cx="7412355" cy="256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20650">
              <a:lnSpc>
                <a:spcPts val="4029"/>
              </a:lnSpc>
              <a:spcBef>
                <a:spcPts val="100"/>
              </a:spcBef>
            </a:pPr>
            <a:r>
              <a:rPr dirty="0" sz="3400" spc="-10" b="1">
                <a:solidFill>
                  <a:srgbClr val="FFFFFF"/>
                </a:solidFill>
                <a:latin typeface="Tahoma"/>
                <a:cs typeface="Tahoma"/>
              </a:rPr>
              <a:t>MISIÓN</a:t>
            </a:r>
            <a:endParaRPr sz="3400">
              <a:latin typeface="Tahoma"/>
              <a:cs typeface="Tahoma"/>
            </a:endParaRPr>
          </a:p>
          <a:p>
            <a:pPr algn="ctr">
              <a:lnSpc>
                <a:spcPts val="3070"/>
              </a:lnSpc>
            </a:pP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Crear,</a:t>
            </a:r>
            <a:r>
              <a:rPr dirty="0" sz="26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mantener</a:t>
            </a:r>
            <a:r>
              <a:rPr dirty="0" sz="26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6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mejorar</a:t>
            </a:r>
            <a:r>
              <a:rPr dirty="0" sz="26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dirty="0" sz="2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activos</a:t>
            </a:r>
            <a:r>
              <a:rPr dirty="0" sz="26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6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endParaRPr sz="2600">
              <a:latin typeface="Tahoma"/>
              <a:cs typeface="Tahoma"/>
            </a:endParaRPr>
          </a:p>
          <a:p>
            <a:pPr algn="ctr" marL="12700" marR="5080" indent="-635">
              <a:lnSpc>
                <a:spcPts val="3229"/>
              </a:lnSpc>
              <a:spcBef>
                <a:spcPts val="85"/>
              </a:spcBef>
            </a:pP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industria,</a:t>
            </a:r>
            <a:r>
              <a:rPr dirty="0" sz="2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manteniendo</a:t>
            </a:r>
            <a:r>
              <a:rPr dirty="0" sz="2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6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productividad</a:t>
            </a:r>
            <a:r>
              <a:rPr dirty="0" sz="26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ahoma"/>
                <a:cs typeface="Tahoma"/>
              </a:rPr>
              <a:t>y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transformando</a:t>
            </a:r>
            <a:r>
              <a:rPr dirty="0" sz="26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continuamente</a:t>
            </a:r>
            <a:r>
              <a:rPr dirty="0" sz="26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dirty="0" sz="26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procesos,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llevando a</a:t>
            </a:r>
            <a:r>
              <a:rPr dirty="0" sz="2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una</a:t>
            </a:r>
            <a:r>
              <a:rPr dirty="0" sz="2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mejora</a:t>
            </a:r>
            <a:r>
              <a:rPr dirty="0" sz="2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continua </a:t>
            </a:r>
            <a:r>
              <a:rPr dirty="0" sz="2600" spc="70">
                <a:solidFill>
                  <a:srgbClr val="FFFFFF"/>
                </a:solidFill>
                <a:latin typeface="Tahoma"/>
                <a:cs typeface="Tahoma"/>
              </a:rPr>
              <a:t>dentro</a:t>
            </a:r>
            <a:r>
              <a:rPr dirty="0" sz="2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fuera</a:t>
            </a:r>
            <a:r>
              <a:rPr dirty="0" sz="2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organización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43154" y="1990725"/>
                  </a:moveTo>
                  <a:lnTo>
                    <a:pt x="137629" y="1985200"/>
                  </a:lnTo>
                  <a:lnTo>
                    <a:pt x="97142" y="1985149"/>
                  </a:lnTo>
                  <a:lnTo>
                    <a:pt x="64020" y="1984743"/>
                  </a:lnTo>
                  <a:lnTo>
                    <a:pt x="30899" y="1983651"/>
                  </a:lnTo>
                  <a:lnTo>
                    <a:pt x="0" y="1981669"/>
                  </a:lnTo>
                  <a:lnTo>
                    <a:pt x="0" y="2003691"/>
                  </a:lnTo>
                  <a:lnTo>
                    <a:pt x="64020" y="2006142"/>
                  </a:lnTo>
                  <a:lnTo>
                    <a:pt x="97142" y="2006968"/>
                  </a:lnTo>
                  <a:lnTo>
                    <a:pt x="130060" y="2007285"/>
                  </a:lnTo>
                  <a:lnTo>
                    <a:pt x="137629" y="2007285"/>
                  </a:lnTo>
                  <a:lnTo>
                    <a:pt x="143154" y="2001761"/>
                  </a:lnTo>
                  <a:lnTo>
                    <a:pt x="143154" y="1990725"/>
                  </a:lnTo>
                  <a:close/>
                </a:path>
                <a:path w="18288000" h="10287000">
                  <a:moveTo>
                    <a:pt x="411835" y="1977847"/>
                  </a:moveTo>
                  <a:lnTo>
                    <a:pt x="409994" y="1972322"/>
                  </a:lnTo>
                  <a:lnTo>
                    <a:pt x="404469" y="1968639"/>
                  </a:lnTo>
                  <a:lnTo>
                    <a:pt x="398945" y="1968639"/>
                  </a:lnTo>
                  <a:lnTo>
                    <a:pt x="365823" y="1972462"/>
                  </a:lnTo>
                  <a:lnTo>
                    <a:pt x="332701" y="1975777"/>
                  </a:lnTo>
                  <a:lnTo>
                    <a:pt x="266446" y="1981517"/>
                  </a:lnTo>
                  <a:lnTo>
                    <a:pt x="259092" y="1981517"/>
                  </a:lnTo>
                  <a:lnTo>
                    <a:pt x="255409" y="1987042"/>
                  </a:lnTo>
                  <a:lnTo>
                    <a:pt x="255409" y="1999919"/>
                  </a:lnTo>
                  <a:lnTo>
                    <a:pt x="260934" y="2003602"/>
                  </a:lnTo>
                  <a:lnTo>
                    <a:pt x="266446" y="2003602"/>
                  </a:lnTo>
                  <a:lnTo>
                    <a:pt x="368147" y="1994547"/>
                  </a:lnTo>
                  <a:lnTo>
                    <a:pt x="402628" y="1990725"/>
                  </a:lnTo>
                  <a:lnTo>
                    <a:pt x="408152" y="1988883"/>
                  </a:lnTo>
                  <a:lnTo>
                    <a:pt x="411835" y="1983359"/>
                  </a:lnTo>
                  <a:lnTo>
                    <a:pt x="411835" y="1977847"/>
                  </a:lnTo>
                  <a:close/>
                </a:path>
                <a:path w="18288000" h="10287000">
                  <a:moveTo>
                    <a:pt x="607199" y="9238894"/>
                  </a:moveTo>
                  <a:lnTo>
                    <a:pt x="605891" y="9231516"/>
                  </a:lnTo>
                  <a:lnTo>
                    <a:pt x="601840" y="9225458"/>
                  </a:lnTo>
                  <a:lnTo>
                    <a:pt x="595693" y="9221356"/>
                  </a:lnTo>
                  <a:lnTo>
                    <a:pt x="588086" y="9219844"/>
                  </a:lnTo>
                  <a:lnTo>
                    <a:pt x="580694" y="9221356"/>
                  </a:lnTo>
                  <a:lnTo>
                    <a:pt x="574611" y="9225458"/>
                  </a:lnTo>
                  <a:lnTo>
                    <a:pt x="570484" y="9231516"/>
                  </a:lnTo>
                  <a:lnTo>
                    <a:pt x="568972" y="9238894"/>
                  </a:lnTo>
                  <a:lnTo>
                    <a:pt x="570484" y="9246260"/>
                  </a:lnTo>
                  <a:lnTo>
                    <a:pt x="574611" y="9252318"/>
                  </a:lnTo>
                  <a:lnTo>
                    <a:pt x="580694" y="9256420"/>
                  </a:lnTo>
                  <a:lnTo>
                    <a:pt x="588086" y="9257932"/>
                  </a:lnTo>
                  <a:lnTo>
                    <a:pt x="595490" y="9256420"/>
                  </a:lnTo>
                  <a:lnTo>
                    <a:pt x="601573" y="9252318"/>
                  </a:lnTo>
                  <a:lnTo>
                    <a:pt x="605688" y="9246260"/>
                  </a:lnTo>
                  <a:lnTo>
                    <a:pt x="607199" y="9238894"/>
                  </a:lnTo>
                  <a:close/>
                </a:path>
                <a:path w="18288000" h="10287000">
                  <a:moveTo>
                    <a:pt x="607199" y="9011425"/>
                  </a:moveTo>
                  <a:lnTo>
                    <a:pt x="605891" y="9004059"/>
                  </a:lnTo>
                  <a:lnTo>
                    <a:pt x="601840" y="8998001"/>
                  </a:lnTo>
                  <a:lnTo>
                    <a:pt x="595693" y="8993886"/>
                  </a:lnTo>
                  <a:lnTo>
                    <a:pt x="588086" y="8992387"/>
                  </a:lnTo>
                  <a:lnTo>
                    <a:pt x="580694" y="8993886"/>
                  </a:lnTo>
                  <a:lnTo>
                    <a:pt x="574611" y="8998001"/>
                  </a:lnTo>
                  <a:lnTo>
                    <a:pt x="570484" y="9004059"/>
                  </a:lnTo>
                  <a:lnTo>
                    <a:pt x="568972" y="9011425"/>
                  </a:lnTo>
                  <a:lnTo>
                    <a:pt x="570484" y="9018803"/>
                  </a:lnTo>
                  <a:lnTo>
                    <a:pt x="574611" y="9024861"/>
                  </a:lnTo>
                  <a:lnTo>
                    <a:pt x="580694" y="9028963"/>
                  </a:lnTo>
                  <a:lnTo>
                    <a:pt x="588086" y="9030475"/>
                  </a:lnTo>
                  <a:lnTo>
                    <a:pt x="595490" y="9028963"/>
                  </a:lnTo>
                  <a:lnTo>
                    <a:pt x="601573" y="9024861"/>
                  </a:lnTo>
                  <a:lnTo>
                    <a:pt x="605688" y="9018803"/>
                  </a:lnTo>
                  <a:lnTo>
                    <a:pt x="607199" y="9011425"/>
                  </a:lnTo>
                  <a:close/>
                </a:path>
                <a:path w="18288000" h="10287000">
                  <a:moveTo>
                    <a:pt x="607199" y="8790788"/>
                  </a:moveTo>
                  <a:lnTo>
                    <a:pt x="605739" y="8783422"/>
                  </a:lnTo>
                  <a:lnTo>
                    <a:pt x="601700" y="8777364"/>
                  </a:lnTo>
                  <a:lnTo>
                    <a:pt x="595642" y="8773262"/>
                  </a:lnTo>
                  <a:lnTo>
                    <a:pt x="588086" y="8771750"/>
                  </a:lnTo>
                  <a:lnTo>
                    <a:pt x="580694" y="8773262"/>
                  </a:lnTo>
                  <a:lnTo>
                    <a:pt x="574611" y="8777364"/>
                  </a:lnTo>
                  <a:lnTo>
                    <a:pt x="570484" y="8783422"/>
                  </a:lnTo>
                  <a:lnTo>
                    <a:pt x="568972" y="8790788"/>
                  </a:lnTo>
                  <a:lnTo>
                    <a:pt x="570484" y="8798166"/>
                  </a:lnTo>
                  <a:lnTo>
                    <a:pt x="574611" y="8804224"/>
                  </a:lnTo>
                  <a:lnTo>
                    <a:pt x="580694" y="8808326"/>
                  </a:lnTo>
                  <a:lnTo>
                    <a:pt x="588086" y="8809838"/>
                  </a:lnTo>
                  <a:lnTo>
                    <a:pt x="595490" y="8808326"/>
                  </a:lnTo>
                  <a:lnTo>
                    <a:pt x="601573" y="8804224"/>
                  </a:lnTo>
                  <a:lnTo>
                    <a:pt x="605688" y="8798166"/>
                  </a:lnTo>
                  <a:lnTo>
                    <a:pt x="607199" y="8790788"/>
                  </a:lnTo>
                  <a:close/>
                </a:path>
                <a:path w="18288000" h="10287000">
                  <a:moveTo>
                    <a:pt x="607568" y="9693821"/>
                  </a:moveTo>
                  <a:lnTo>
                    <a:pt x="606044" y="9686442"/>
                  </a:lnTo>
                  <a:lnTo>
                    <a:pt x="601929" y="9680384"/>
                  </a:lnTo>
                  <a:lnTo>
                    <a:pt x="595845" y="9676282"/>
                  </a:lnTo>
                  <a:lnTo>
                    <a:pt x="588454" y="9674771"/>
                  </a:lnTo>
                  <a:lnTo>
                    <a:pt x="581050" y="9676282"/>
                  </a:lnTo>
                  <a:lnTo>
                    <a:pt x="574967" y="9680384"/>
                  </a:lnTo>
                  <a:lnTo>
                    <a:pt x="570852" y="9686442"/>
                  </a:lnTo>
                  <a:lnTo>
                    <a:pt x="569328" y="9693821"/>
                  </a:lnTo>
                  <a:lnTo>
                    <a:pt x="570852" y="9701187"/>
                  </a:lnTo>
                  <a:lnTo>
                    <a:pt x="574967" y="9707245"/>
                  </a:lnTo>
                  <a:lnTo>
                    <a:pt x="581050" y="9711347"/>
                  </a:lnTo>
                  <a:lnTo>
                    <a:pt x="588454" y="9712858"/>
                  </a:lnTo>
                  <a:lnTo>
                    <a:pt x="595845" y="9711347"/>
                  </a:lnTo>
                  <a:lnTo>
                    <a:pt x="601929" y="9707245"/>
                  </a:lnTo>
                  <a:lnTo>
                    <a:pt x="606044" y="9701187"/>
                  </a:lnTo>
                  <a:lnTo>
                    <a:pt x="607568" y="9693821"/>
                  </a:lnTo>
                  <a:close/>
                </a:path>
                <a:path w="18288000" h="10287000">
                  <a:moveTo>
                    <a:pt x="607568" y="9459887"/>
                  </a:moveTo>
                  <a:lnTo>
                    <a:pt x="606044" y="9452508"/>
                  </a:lnTo>
                  <a:lnTo>
                    <a:pt x="601929" y="9446450"/>
                  </a:lnTo>
                  <a:lnTo>
                    <a:pt x="595845" y="9442348"/>
                  </a:lnTo>
                  <a:lnTo>
                    <a:pt x="588454" y="9440837"/>
                  </a:lnTo>
                  <a:lnTo>
                    <a:pt x="581050" y="9442348"/>
                  </a:lnTo>
                  <a:lnTo>
                    <a:pt x="574967" y="9446450"/>
                  </a:lnTo>
                  <a:lnTo>
                    <a:pt x="570852" y="9452508"/>
                  </a:lnTo>
                  <a:lnTo>
                    <a:pt x="569328" y="9459887"/>
                  </a:lnTo>
                  <a:lnTo>
                    <a:pt x="570852" y="9467253"/>
                  </a:lnTo>
                  <a:lnTo>
                    <a:pt x="574967" y="9473311"/>
                  </a:lnTo>
                  <a:lnTo>
                    <a:pt x="581050" y="9477413"/>
                  </a:lnTo>
                  <a:lnTo>
                    <a:pt x="588454" y="9478924"/>
                  </a:lnTo>
                  <a:lnTo>
                    <a:pt x="595845" y="9477413"/>
                  </a:lnTo>
                  <a:lnTo>
                    <a:pt x="601929" y="9473311"/>
                  </a:lnTo>
                  <a:lnTo>
                    <a:pt x="606044" y="9467253"/>
                  </a:lnTo>
                  <a:lnTo>
                    <a:pt x="607568" y="9459887"/>
                  </a:lnTo>
                  <a:close/>
                </a:path>
                <a:path w="18288000" h="10287000">
                  <a:moveTo>
                    <a:pt x="673150" y="1929993"/>
                  </a:moveTo>
                  <a:lnTo>
                    <a:pt x="671309" y="1924481"/>
                  </a:lnTo>
                  <a:lnTo>
                    <a:pt x="671309" y="1918957"/>
                  </a:lnTo>
                  <a:lnTo>
                    <a:pt x="663943" y="1915274"/>
                  </a:lnTo>
                  <a:lnTo>
                    <a:pt x="658418" y="1917115"/>
                  </a:lnTo>
                  <a:lnTo>
                    <a:pt x="626656" y="1925078"/>
                  </a:lnTo>
                  <a:lnTo>
                    <a:pt x="594702" y="1932520"/>
                  </a:lnTo>
                  <a:lnTo>
                    <a:pt x="529602" y="1946554"/>
                  </a:lnTo>
                  <a:lnTo>
                    <a:pt x="522249" y="1948395"/>
                  </a:lnTo>
                  <a:lnTo>
                    <a:pt x="518566" y="1953920"/>
                  </a:lnTo>
                  <a:lnTo>
                    <a:pt x="522249" y="1964956"/>
                  </a:lnTo>
                  <a:lnTo>
                    <a:pt x="525919" y="1968639"/>
                  </a:lnTo>
                  <a:lnTo>
                    <a:pt x="533285" y="1968639"/>
                  </a:lnTo>
                  <a:lnTo>
                    <a:pt x="566381" y="1961426"/>
                  </a:lnTo>
                  <a:lnTo>
                    <a:pt x="599300" y="1953691"/>
                  </a:lnTo>
                  <a:lnTo>
                    <a:pt x="663943" y="1937359"/>
                  </a:lnTo>
                  <a:lnTo>
                    <a:pt x="669467" y="1937359"/>
                  </a:lnTo>
                  <a:lnTo>
                    <a:pt x="673150" y="1929993"/>
                  </a:lnTo>
                  <a:close/>
                </a:path>
                <a:path w="18288000" h="10287000">
                  <a:moveTo>
                    <a:pt x="847763" y="9693821"/>
                  </a:moveTo>
                  <a:lnTo>
                    <a:pt x="846455" y="9686442"/>
                  </a:lnTo>
                  <a:lnTo>
                    <a:pt x="842403" y="9680384"/>
                  </a:lnTo>
                  <a:lnTo>
                    <a:pt x="836256" y="9676282"/>
                  </a:lnTo>
                  <a:lnTo>
                    <a:pt x="828649" y="9674771"/>
                  </a:lnTo>
                  <a:lnTo>
                    <a:pt x="821258" y="9676282"/>
                  </a:lnTo>
                  <a:lnTo>
                    <a:pt x="815174" y="9680384"/>
                  </a:lnTo>
                  <a:lnTo>
                    <a:pt x="811047" y="9686442"/>
                  </a:lnTo>
                  <a:lnTo>
                    <a:pt x="809536" y="9693821"/>
                  </a:lnTo>
                  <a:lnTo>
                    <a:pt x="811047" y="9701187"/>
                  </a:lnTo>
                  <a:lnTo>
                    <a:pt x="815174" y="9707245"/>
                  </a:lnTo>
                  <a:lnTo>
                    <a:pt x="821258" y="9711347"/>
                  </a:lnTo>
                  <a:lnTo>
                    <a:pt x="828649" y="9712858"/>
                  </a:lnTo>
                  <a:lnTo>
                    <a:pt x="836053" y="9711347"/>
                  </a:lnTo>
                  <a:lnTo>
                    <a:pt x="842137" y="9707245"/>
                  </a:lnTo>
                  <a:lnTo>
                    <a:pt x="846251" y="9701187"/>
                  </a:lnTo>
                  <a:lnTo>
                    <a:pt x="847763" y="9693821"/>
                  </a:lnTo>
                  <a:close/>
                </a:path>
                <a:path w="18288000" h="10287000">
                  <a:moveTo>
                    <a:pt x="847763" y="9459887"/>
                  </a:moveTo>
                  <a:lnTo>
                    <a:pt x="846302" y="9452508"/>
                  </a:lnTo>
                  <a:lnTo>
                    <a:pt x="842264" y="9446450"/>
                  </a:lnTo>
                  <a:lnTo>
                    <a:pt x="836206" y="9442348"/>
                  </a:lnTo>
                  <a:lnTo>
                    <a:pt x="828649" y="9440837"/>
                  </a:lnTo>
                  <a:lnTo>
                    <a:pt x="821258" y="9442348"/>
                  </a:lnTo>
                  <a:lnTo>
                    <a:pt x="815174" y="9446450"/>
                  </a:lnTo>
                  <a:lnTo>
                    <a:pt x="811047" y="9452508"/>
                  </a:lnTo>
                  <a:lnTo>
                    <a:pt x="809536" y="9459887"/>
                  </a:lnTo>
                  <a:lnTo>
                    <a:pt x="811047" y="9467253"/>
                  </a:lnTo>
                  <a:lnTo>
                    <a:pt x="815174" y="9473311"/>
                  </a:lnTo>
                  <a:lnTo>
                    <a:pt x="821258" y="9477413"/>
                  </a:lnTo>
                  <a:lnTo>
                    <a:pt x="828649" y="9478924"/>
                  </a:lnTo>
                  <a:lnTo>
                    <a:pt x="836053" y="9477413"/>
                  </a:lnTo>
                  <a:lnTo>
                    <a:pt x="842137" y="9473311"/>
                  </a:lnTo>
                  <a:lnTo>
                    <a:pt x="846251" y="9467253"/>
                  </a:lnTo>
                  <a:lnTo>
                    <a:pt x="847763" y="9459887"/>
                  </a:lnTo>
                  <a:close/>
                </a:path>
                <a:path w="18288000" h="10287000">
                  <a:moveTo>
                    <a:pt x="847763" y="9238894"/>
                  </a:moveTo>
                  <a:lnTo>
                    <a:pt x="846251" y="9231516"/>
                  </a:lnTo>
                  <a:lnTo>
                    <a:pt x="842137" y="9225458"/>
                  </a:lnTo>
                  <a:lnTo>
                    <a:pt x="836053" y="9221356"/>
                  </a:lnTo>
                  <a:lnTo>
                    <a:pt x="828649" y="9219844"/>
                  </a:lnTo>
                  <a:lnTo>
                    <a:pt x="821258" y="9221356"/>
                  </a:lnTo>
                  <a:lnTo>
                    <a:pt x="815174" y="9225458"/>
                  </a:lnTo>
                  <a:lnTo>
                    <a:pt x="811047" y="9231516"/>
                  </a:lnTo>
                  <a:lnTo>
                    <a:pt x="809536" y="9238894"/>
                  </a:lnTo>
                  <a:lnTo>
                    <a:pt x="811047" y="9246260"/>
                  </a:lnTo>
                  <a:lnTo>
                    <a:pt x="815174" y="9252318"/>
                  </a:lnTo>
                  <a:lnTo>
                    <a:pt x="821258" y="9256420"/>
                  </a:lnTo>
                  <a:lnTo>
                    <a:pt x="828649" y="9257932"/>
                  </a:lnTo>
                  <a:lnTo>
                    <a:pt x="836053" y="9256420"/>
                  </a:lnTo>
                  <a:lnTo>
                    <a:pt x="842137" y="9252318"/>
                  </a:lnTo>
                  <a:lnTo>
                    <a:pt x="846251" y="9246260"/>
                  </a:lnTo>
                  <a:lnTo>
                    <a:pt x="847763" y="9238894"/>
                  </a:lnTo>
                  <a:close/>
                </a:path>
                <a:path w="18288000" h="10287000">
                  <a:moveTo>
                    <a:pt x="847763" y="9011425"/>
                  </a:moveTo>
                  <a:lnTo>
                    <a:pt x="846251" y="9004059"/>
                  </a:lnTo>
                  <a:lnTo>
                    <a:pt x="842137" y="8998001"/>
                  </a:lnTo>
                  <a:lnTo>
                    <a:pt x="836053" y="8993886"/>
                  </a:lnTo>
                  <a:lnTo>
                    <a:pt x="828649" y="8992387"/>
                  </a:lnTo>
                  <a:lnTo>
                    <a:pt x="821258" y="8993886"/>
                  </a:lnTo>
                  <a:lnTo>
                    <a:pt x="815174" y="8998001"/>
                  </a:lnTo>
                  <a:lnTo>
                    <a:pt x="811047" y="9004059"/>
                  </a:lnTo>
                  <a:lnTo>
                    <a:pt x="809536" y="9011425"/>
                  </a:lnTo>
                  <a:lnTo>
                    <a:pt x="811047" y="9018803"/>
                  </a:lnTo>
                  <a:lnTo>
                    <a:pt x="815174" y="9024861"/>
                  </a:lnTo>
                  <a:lnTo>
                    <a:pt x="821258" y="9028963"/>
                  </a:lnTo>
                  <a:lnTo>
                    <a:pt x="828649" y="9030475"/>
                  </a:lnTo>
                  <a:lnTo>
                    <a:pt x="836053" y="9028963"/>
                  </a:lnTo>
                  <a:lnTo>
                    <a:pt x="842137" y="9024861"/>
                  </a:lnTo>
                  <a:lnTo>
                    <a:pt x="846251" y="9018803"/>
                  </a:lnTo>
                  <a:lnTo>
                    <a:pt x="847763" y="9011425"/>
                  </a:lnTo>
                  <a:close/>
                </a:path>
                <a:path w="18288000" h="10287000">
                  <a:moveTo>
                    <a:pt x="847763" y="8790432"/>
                  </a:moveTo>
                  <a:lnTo>
                    <a:pt x="846251" y="8783053"/>
                  </a:lnTo>
                  <a:lnTo>
                    <a:pt x="842137" y="8776995"/>
                  </a:lnTo>
                  <a:lnTo>
                    <a:pt x="836053" y="8772893"/>
                  </a:lnTo>
                  <a:lnTo>
                    <a:pt x="828649" y="8771382"/>
                  </a:lnTo>
                  <a:lnTo>
                    <a:pt x="821258" y="8772893"/>
                  </a:lnTo>
                  <a:lnTo>
                    <a:pt x="815174" y="8776995"/>
                  </a:lnTo>
                  <a:lnTo>
                    <a:pt x="811047" y="8783053"/>
                  </a:lnTo>
                  <a:lnTo>
                    <a:pt x="809536" y="8790432"/>
                  </a:lnTo>
                  <a:lnTo>
                    <a:pt x="811047" y="8797798"/>
                  </a:lnTo>
                  <a:lnTo>
                    <a:pt x="815174" y="8803856"/>
                  </a:lnTo>
                  <a:lnTo>
                    <a:pt x="821258" y="8807971"/>
                  </a:lnTo>
                  <a:lnTo>
                    <a:pt x="828649" y="8809482"/>
                  </a:lnTo>
                  <a:lnTo>
                    <a:pt x="836053" y="8807971"/>
                  </a:lnTo>
                  <a:lnTo>
                    <a:pt x="842137" y="8803856"/>
                  </a:lnTo>
                  <a:lnTo>
                    <a:pt x="846251" y="8797798"/>
                  </a:lnTo>
                  <a:lnTo>
                    <a:pt x="847763" y="8790432"/>
                  </a:lnTo>
                  <a:close/>
                </a:path>
                <a:path w="18288000" h="10287000">
                  <a:moveTo>
                    <a:pt x="927100" y="1841665"/>
                  </a:moveTo>
                  <a:lnTo>
                    <a:pt x="923417" y="1830628"/>
                  </a:lnTo>
                  <a:lnTo>
                    <a:pt x="916063" y="1828787"/>
                  </a:lnTo>
                  <a:lnTo>
                    <a:pt x="910539" y="1830628"/>
                  </a:lnTo>
                  <a:lnTo>
                    <a:pt x="879081" y="1842731"/>
                  </a:lnTo>
                  <a:lnTo>
                    <a:pt x="847966" y="1854314"/>
                  </a:lnTo>
                  <a:lnTo>
                    <a:pt x="785406" y="1876628"/>
                  </a:lnTo>
                  <a:lnTo>
                    <a:pt x="779881" y="1878469"/>
                  </a:lnTo>
                  <a:lnTo>
                    <a:pt x="776198" y="1885835"/>
                  </a:lnTo>
                  <a:lnTo>
                    <a:pt x="778040" y="1891347"/>
                  </a:lnTo>
                  <a:lnTo>
                    <a:pt x="779881" y="1895030"/>
                  </a:lnTo>
                  <a:lnTo>
                    <a:pt x="783564" y="1898713"/>
                  </a:lnTo>
                  <a:lnTo>
                    <a:pt x="794600" y="1898713"/>
                  </a:lnTo>
                  <a:lnTo>
                    <a:pt x="826312" y="1887359"/>
                  </a:lnTo>
                  <a:lnTo>
                    <a:pt x="857859" y="1875485"/>
                  </a:lnTo>
                  <a:lnTo>
                    <a:pt x="889063" y="1863255"/>
                  </a:lnTo>
                  <a:lnTo>
                    <a:pt x="919734" y="1850859"/>
                  </a:lnTo>
                  <a:lnTo>
                    <a:pt x="925258" y="1849031"/>
                  </a:lnTo>
                  <a:lnTo>
                    <a:pt x="927100" y="1841665"/>
                  </a:lnTo>
                  <a:close/>
                </a:path>
                <a:path w="18288000" h="10287000">
                  <a:moveTo>
                    <a:pt x="1087970" y="9011425"/>
                  </a:moveTo>
                  <a:lnTo>
                    <a:pt x="1086662" y="9004059"/>
                  </a:lnTo>
                  <a:lnTo>
                    <a:pt x="1082611" y="8998001"/>
                  </a:lnTo>
                  <a:lnTo>
                    <a:pt x="1076464" y="8993886"/>
                  </a:lnTo>
                  <a:lnTo>
                    <a:pt x="1068857" y="8992387"/>
                  </a:lnTo>
                  <a:lnTo>
                    <a:pt x="1061453" y="8993886"/>
                  </a:lnTo>
                  <a:lnTo>
                    <a:pt x="1055382" y="8998001"/>
                  </a:lnTo>
                  <a:lnTo>
                    <a:pt x="1051255" y="9004059"/>
                  </a:lnTo>
                  <a:lnTo>
                    <a:pt x="1049743" y="9011425"/>
                  </a:lnTo>
                  <a:lnTo>
                    <a:pt x="1051255" y="9018803"/>
                  </a:lnTo>
                  <a:lnTo>
                    <a:pt x="1055382" y="9024861"/>
                  </a:lnTo>
                  <a:lnTo>
                    <a:pt x="1061453" y="9028963"/>
                  </a:lnTo>
                  <a:lnTo>
                    <a:pt x="1068857" y="9030475"/>
                  </a:lnTo>
                  <a:lnTo>
                    <a:pt x="1076261" y="9028963"/>
                  </a:lnTo>
                  <a:lnTo>
                    <a:pt x="1082332" y="9024861"/>
                  </a:lnTo>
                  <a:lnTo>
                    <a:pt x="1086459" y="9018803"/>
                  </a:lnTo>
                  <a:lnTo>
                    <a:pt x="1087970" y="9011425"/>
                  </a:lnTo>
                  <a:close/>
                </a:path>
                <a:path w="18288000" h="10287000">
                  <a:moveTo>
                    <a:pt x="1087970" y="8790432"/>
                  </a:moveTo>
                  <a:lnTo>
                    <a:pt x="1086510" y="8783053"/>
                  </a:lnTo>
                  <a:lnTo>
                    <a:pt x="1082471" y="8776995"/>
                  </a:lnTo>
                  <a:lnTo>
                    <a:pt x="1076413" y="8772893"/>
                  </a:lnTo>
                  <a:lnTo>
                    <a:pt x="1068857" y="8771382"/>
                  </a:lnTo>
                  <a:lnTo>
                    <a:pt x="1061453" y="8772893"/>
                  </a:lnTo>
                  <a:lnTo>
                    <a:pt x="1055382" y="8776995"/>
                  </a:lnTo>
                  <a:lnTo>
                    <a:pt x="1051255" y="8783053"/>
                  </a:lnTo>
                  <a:lnTo>
                    <a:pt x="1049743" y="8790432"/>
                  </a:lnTo>
                  <a:lnTo>
                    <a:pt x="1051255" y="8797798"/>
                  </a:lnTo>
                  <a:lnTo>
                    <a:pt x="1055382" y="8803856"/>
                  </a:lnTo>
                  <a:lnTo>
                    <a:pt x="1061453" y="8807971"/>
                  </a:lnTo>
                  <a:lnTo>
                    <a:pt x="1068857" y="8809482"/>
                  </a:lnTo>
                  <a:lnTo>
                    <a:pt x="1076261" y="8807971"/>
                  </a:lnTo>
                  <a:lnTo>
                    <a:pt x="1082332" y="8803856"/>
                  </a:lnTo>
                  <a:lnTo>
                    <a:pt x="1086459" y="8797798"/>
                  </a:lnTo>
                  <a:lnTo>
                    <a:pt x="1087970" y="8790432"/>
                  </a:lnTo>
                  <a:close/>
                </a:path>
                <a:path w="18288000" h="10287000">
                  <a:moveTo>
                    <a:pt x="1088339" y="9693821"/>
                  </a:moveTo>
                  <a:lnTo>
                    <a:pt x="1086815" y="9686442"/>
                  </a:lnTo>
                  <a:lnTo>
                    <a:pt x="1082700" y="9680384"/>
                  </a:lnTo>
                  <a:lnTo>
                    <a:pt x="1076617" y="9676282"/>
                  </a:lnTo>
                  <a:lnTo>
                    <a:pt x="1069213" y="9674771"/>
                  </a:lnTo>
                  <a:lnTo>
                    <a:pt x="1061821" y="9676282"/>
                  </a:lnTo>
                  <a:lnTo>
                    <a:pt x="1055738" y="9680384"/>
                  </a:lnTo>
                  <a:lnTo>
                    <a:pt x="1051623" y="9686442"/>
                  </a:lnTo>
                  <a:lnTo>
                    <a:pt x="1050099" y="9693821"/>
                  </a:lnTo>
                  <a:lnTo>
                    <a:pt x="1051623" y="9701187"/>
                  </a:lnTo>
                  <a:lnTo>
                    <a:pt x="1055738" y="9707245"/>
                  </a:lnTo>
                  <a:lnTo>
                    <a:pt x="1061821" y="9711347"/>
                  </a:lnTo>
                  <a:lnTo>
                    <a:pt x="1069213" y="9712858"/>
                  </a:lnTo>
                  <a:lnTo>
                    <a:pt x="1076617" y="9711347"/>
                  </a:lnTo>
                  <a:lnTo>
                    <a:pt x="1082700" y="9707245"/>
                  </a:lnTo>
                  <a:lnTo>
                    <a:pt x="1086815" y="9701187"/>
                  </a:lnTo>
                  <a:lnTo>
                    <a:pt x="1088339" y="9693821"/>
                  </a:lnTo>
                  <a:close/>
                </a:path>
                <a:path w="18288000" h="10287000">
                  <a:moveTo>
                    <a:pt x="1088339" y="9459887"/>
                  </a:moveTo>
                  <a:lnTo>
                    <a:pt x="1086815" y="9452508"/>
                  </a:lnTo>
                  <a:lnTo>
                    <a:pt x="1082700" y="9446450"/>
                  </a:lnTo>
                  <a:lnTo>
                    <a:pt x="1076617" y="9442348"/>
                  </a:lnTo>
                  <a:lnTo>
                    <a:pt x="1069213" y="9440837"/>
                  </a:lnTo>
                  <a:lnTo>
                    <a:pt x="1061821" y="9442348"/>
                  </a:lnTo>
                  <a:lnTo>
                    <a:pt x="1055738" y="9446450"/>
                  </a:lnTo>
                  <a:lnTo>
                    <a:pt x="1051623" y="9452508"/>
                  </a:lnTo>
                  <a:lnTo>
                    <a:pt x="1050099" y="9459887"/>
                  </a:lnTo>
                  <a:lnTo>
                    <a:pt x="1051623" y="9467253"/>
                  </a:lnTo>
                  <a:lnTo>
                    <a:pt x="1055738" y="9473311"/>
                  </a:lnTo>
                  <a:lnTo>
                    <a:pt x="1061821" y="9477413"/>
                  </a:lnTo>
                  <a:lnTo>
                    <a:pt x="1069213" y="9478924"/>
                  </a:lnTo>
                  <a:lnTo>
                    <a:pt x="1076617" y="9477413"/>
                  </a:lnTo>
                  <a:lnTo>
                    <a:pt x="1082700" y="9473311"/>
                  </a:lnTo>
                  <a:lnTo>
                    <a:pt x="1086815" y="9467253"/>
                  </a:lnTo>
                  <a:lnTo>
                    <a:pt x="1088339" y="9459887"/>
                  </a:lnTo>
                  <a:close/>
                </a:path>
                <a:path w="18288000" h="10287000">
                  <a:moveTo>
                    <a:pt x="1088339" y="9238894"/>
                  </a:moveTo>
                  <a:lnTo>
                    <a:pt x="1086815" y="9231516"/>
                  </a:lnTo>
                  <a:lnTo>
                    <a:pt x="1082700" y="9225458"/>
                  </a:lnTo>
                  <a:lnTo>
                    <a:pt x="1076617" y="9221356"/>
                  </a:lnTo>
                  <a:lnTo>
                    <a:pt x="1069213" y="9219844"/>
                  </a:lnTo>
                  <a:lnTo>
                    <a:pt x="1061821" y="9221356"/>
                  </a:lnTo>
                  <a:lnTo>
                    <a:pt x="1055738" y="9225458"/>
                  </a:lnTo>
                  <a:lnTo>
                    <a:pt x="1051623" y="9231516"/>
                  </a:lnTo>
                  <a:lnTo>
                    <a:pt x="1050099" y="9238894"/>
                  </a:lnTo>
                  <a:lnTo>
                    <a:pt x="1051623" y="9246260"/>
                  </a:lnTo>
                  <a:lnTo>
                    <a:pt x="1055738" y="9252318"/>
                  </a:lnTo>
                  <a:lnTo>
                    <a:pt x="1061821" y="9256420"/>
                  </a:lnTo>
                  <a:lnTo>
                    <a:pt x="1069213" y="9257932"/>
                  </a:lnTo>
                  <a:lnTo>
                    <a:pt x="1076617" y="9256420"/>
                  </a:lnTo>
                  <a:lnTo>
                    <a:pt x="1082700" y="9252318"/>
                  </a:lnTo>
                  <a:lnTo>
                    <a:pt x="1086815" y="9246260"/>
                  </a:lnTo>
                  <a:lnTo>
                    <a:pt x="1088339" y="9238894"/>
                  </a:lnTo>
                  <a:close/>
                </a:path>
                <a:path w="18288000" h="10287000">
                  <a:moveTo>
                    <a:pt x="1170012" y="1722043"/>
                  </a:moveTo>
                  <a:lnTo>
                    <a:pt x="1166329" y="1716532"/>
                  </a:lnTo>
                  <a:lnTo>
                    <a:pt x="1164488" y="1711007"/>
                  </a:lnTo>
                  <a:lnTo>
                    <a:pt x="1157135" y="1709166"/>
                  </a:lnTo>
                  <a:lnTo>
                    <a:pt x="1122337" y="1729092"/>
                  </a:lnTo>
                  <a:lnTo>
                    <a:pt x="1033830" y="1775409"/>
                  </a:lnTo>
                  <a:lnTo>
                    <a:pt x="1028319" y="1777250"/>
                  </a:lnTo>
                  <a:lnTo>
                    <a:pt x="1026477" y="1784616"/>
                  </a:lnTo>
                  <a:lnTo>
                    <a:pt x="1028319" y="1790141"/>
                  </a:lnTo>
                  <a:lnTo>
                    <a:pt x="1030160" y="1793811"/>
                  </a:lnTo>
                  <a:lnTo>
                    <a:pt x="1033830" y="1795653"/>
                  </a:lnTo>
                  <a:lnTo>
                    <a:pt x="1044879" y="1795653"/>
                  </a:lnTo>
                  <a:lnTo>
                    <a:pt x="1074153" y="1780159"/>
                  </a:lnTo>
                  <a:lnTo>
                    <a:pt x="1103769" y="1764144"/>
                  </a:lnTo>
                  <a:lnTo>
                    <a:pt x="1133386" y="1747786"/>
                  </a:lnTo>
                  <a:lnTo>
                    <a:pt x="1162646" y="1731251"/>
                  </a:lnTo>
                  <a:lnTo>
                    <a:pt x="1168171" y="1729409"/>
                  </a:lnTo>
                  <a:lnTo>
                    <a:pt x="1170012" y="1722043"/>
                  </a:lnTo>
                  <a:close/>
                </a:path>
                <a:path w="18288000" h="10287000">
                  <a:moveTo>
                    <a:pt x="1328534" y="9693821"/>
                  </a:moveTo>
                  <a:lnTo>
                    <a:pt x="1327226" y="9686442"/>
                  </a:lnTo>
                  <a:lnTo>
                    <a:pt x="1323174" y="9680384"/>
                  </a:lnTo>
                  <a:lnTo>
                    <a:pt x="1317028" y="9676282"/>
                  </a:lnTo>
                  <a:lnTo>
                    <a:pt x="1309420" y="9674771"/>
                  </a:lnTo>
                  <a:lnTo>
                    <a:pt x="1302016" y="9676282"/>
                  </a:lnTo>
                  <a:lnTo>
                    <a:pt x="1295946" y="9680384"/>
                  </a:lnTo>
                  <a:lnTo>
                    <a:pt x="1291818" y="9686442"/>
                  </a:lnTo>
                  <a:lnTo>
                    <a:pt x="1290307" y="9693821"/>
                  </a:lnTo>
                  <a:lnTo>
                    <a:pt x="1291818" y="9701187"/>
                  </a:lnTo>
                  <a:lnTo>
                    <a:pt x="1295946" y="9707245"/>
                  </a:lnTo>
                  <a:lnTo>
                    <a:pt x="1302016" y="9711347"/>
                  </a:lnTo>
                  <a:lnTo>
                    <a:pt x="1309420" y="9712858"/>
                  </a:lnTo>
                  <a:lnTo>
                    <a:pt x="1316824" y="9711347"/>
                  </a:lnTo>
                  <a:lnTo>
                    <a:pt x="1322895" y="9707245"/>
                  </a:lnTo>
                  <a:lnTo>
                    <a:pt x="1327023" y="9701187"/>
                  </a:lnTo>
                  <a:lnTo>
                    <a:pt x="1328534" y="9693821"/>
                  </a:lnTo>
                  <a:close/>
                </a:path>
                <a:path w="18288000" h="10287000">
                  <a:moveTo>
                    <a:pt x="1328534" y="9459887"/>
                  </a:moveTo>
                  <a:lnTo>
                    <a:pt x="1327226" y="9452508"/>
                  </a:lnTo>
                  <a:lnTo>
                    <a:pt x="1323174" y="9446450"/>
                  </a:lnTo>
                  <a:lnTo>
                    <a:pt x="1317028" y="9442348"/>
                  </a:lnTo>
                  <a:lnTo>
                    <a:pt x="1309420" y="9440837"/>
                  </a:lnTo>
                  <a:lnTo>
                    <a:pt x="1302016" y="9442348"/>
                  </a:lnTo>
                  <a:lnTo>
                    <a:pt x="1295946" y="9446450"/>
                  </a:lnTo>
                  <a:lnTo>
                    <a:pt x="1291818" y="9452508"/>
                  </a:lnTo>
                  <a:lnTo>
                    <a:pt x="1290307" y="9459887"/>
                  </a:lnTo>
                  <a:lnTo>
                    <a:pt x="1291818" y="9467253"/>
                  </a:lnTo>
                  <a:lnTo>
                    <a:pt x="1295946" y="9473311"/>
                  </a:lnTo>
                  <a:lnTo>
                    <a:pt x="1302016" y="9477413"/>
                  </a:lnTo>
                  <a:lnTo>
                    <a:pt x="1309420" y="9478924"/>
                  </a:lnTo>
                  <a:lnTo>
                    <a:pt x="1316824" y="9477413"/>
                  </a:lnTo>
                  <a:lnTo>
                    <a:pt x="1322895" y="9473311"/>
                  </a:lnTo>
                  <a:lnTo>
                    <a:pt x="1327023" y="9467253"/>
                  </a:lnTo>
                  <a:lnTo>
                    <a:pt x="1328534" y="9459887"/>
                  </a:lnTo>
                  <a:close/>
                </a:path>
                <a:path w="18288000" h="10287000">
                  <a:moveTo>
                    <a:pt x="1328534" y="9238894"/>
                  </a:moveTo>
                  <a:lnTo>
                    <a:pt x="1327073" y="9231516"/>
                  </a:lnTo>
                  <a:lnTo>
                    <a:pt x="1323035" y="9225458"/>
                  </a:lnTo>
                  <a:lnTo>
                    <a:pt x="1316977" y="9221356"/>
                  </a:lnTo>
                  <a:lnTo>
                    <a:pt x="1309420" y="9219844"/>
                  </a:lnTo>
                  <a:lnTo>
                    <a:pt x="1302016" y="9221356"/>
                  </a:lnTo>
                  <a:lnTo>
                    <a:pt x="1295946" y="9225458"/>
                  </a:lnTo>
                  <a:lnTo>
                    <a:pt x="1291818" y="9231516"/>
                  </a:lnTo>
                  <a:lnTo>
                    <a:pt x="1290307" y="9238894"/>
                  </a:lnTo>
                  <a:lnTo>
                    <a:pt x="1291818" y="9246260"/>
                  </a:lnTo>
                  <a:lnTo>
                    <a:pt x="1295946" y="9252318"/>
                  </a:lnTo>
                  <a:lnTo>
                    <a:pt x="1302016" y="9256420"/>
                  </a:lnTo>
                  <a:lnTo>
                    <a:pt x="1309420" y="9257932"/>
                  </a:lnTo>
                  <a:lnTo>
                    <a:pt x="1316824" y="9256420"/>
                  </a:lnTo>
                  <a:lnTo>
                    <a:pt x="1322895" y="9252318"/>
                  </a:lnTo>
                  <a:lnTo>
                    <a:pt x="1327023" y="9246260"/>
                  </a:lnTo>
                  <a:lnTo>
                    <a:pt x="1328534" y="9238894"/>
                  </a:lnTo>
                  <a:close/>
                </a:path>
                <a:path w="18288000" h="10287000">
                  <a:moveTo>
                    <a:pt x="1328534" y="9011425"/>
                  </a:moveTo>
                  <a:lnTo>
                    <a:pt x="1327073" y="9004059"/>
                  </a:lnTo>
                  <a:lnTo>
                    <a:pt x="1323035" y="8998001"/>
                  </a:lnTo>
                  <a:lnTo>
                    <a:pt x="1316977" y="8993886"/>
                  </a:lnTo>
                  <a:lnTo>
                    <a:pt x="1309420" y="8992387"/>
                  </a:lnTo>
                  <a:lnTo>
                    <a:pt x="1302016" y="8993886"/>
                  </a:lnTo>
                  <a:lnTo>
                    <a:pt x="1295946" y="8998001"/>
                  </a:lnTo>
                  <a:lnTo>
                    <a:pt x="1291818" y="9004059"/>
                  </a:lnTo>
                  <a:lnTo>
                    <a:pt x="1290307" y="9011425"/>
                  </a:lnTo>
                  <a:lnTo>
                    <a:pt x="1291818" y="9018803"/>
                  </a:lnTo>
                  <a:lnTo>
                    <a:pt x="1295946" y="9024861"/>
                  </a:lnTo>
                  <a:lnTo>
                    <a:pt x="1302016" y="9028963"/>
                  </a:lnTo>
                  <a:lnTo>
                    <a:pt x="1309420" y="9030475"/>
                  </a:lnTo>
                  <a:lnTo>
                    <a:pt x="1316824" y="9028963"/>
                  </a:lnTo>
                  <a:lnTo>
                    <a:pt x="1322895" y="9024861"/>
                  </a:lnTo>
                  <a:lnTo>
                    <a:pt x="1327023" y="9018803"/>
                  </a:lnTo>
                  <a:lnTo>
                    <a:pt x="1328534" y="9011425"/>
                  </a:lnTo>
                  <a:close/>
                </a:path>
                <a:path w="18288000" h="10287000">
                  <a:moveTo>
                    <a:pt x="1328534" y="8790432"/>
                  </a:moveTo>
                  <a:lnTo>
                    <a:pt x="1327023" y="8783053"/>
                  </a:lnTo>
                  <a:lnTo>
                    <a:pt x="1322895" y="8776995"/>
                  </a:lnTo>
                  <a:lnTo>
                    <a:pt x="1316824" y="8772893"/>
                  </a:lnTo>
                  <a:lnTo>
                    <a:pt x="1309420" y="8771382"/>
                  </a:lnTo>
                  <a:lnTo>
                    <a:pt x="1302016" y="8772893"/>
                  </a:lnTo>
                  <a:lnTo>
                    <a:pt x="1295946" y="8776995"/>
                  </a:lnTo>
                  <a:lnTo>
                    <a:pt x="1291818" y="8783053"/>
                  </a:lnTo>
                  <a:lnTo>
                    <a:pt x="1290307" y="8790432"/>
                  </a:lnTo>
                  <a:lnTo>
                    <a:pt x="1291818" y="8797798"/>
                  </a:lnTo>
                  <a:lnTo>
                    <a:pt x="1295946" y="8803856"/>
                  </a:lnTo>
                  <a:lnTo>
                    <a:pt x="1302016" y="8807971"/>
                  </a:lnTo>
                  <a:lnTo>
                    <a:pt x="1309420" y="8809482"/>
                  </a:lnTo>
                  <a:lnTo>
                    <a:pt x="1316824" y="8807971"/>
                  </a:lnTo>
                  <a:lnTo>
                    <a:pt x="1322895" y="8803856"/>
                  </a:lnTo>
                  <a:lnTo>
                    <a:pt x="1327023" y="8797798"/>
                  </a:lnTo>
                  <a:lnTo>
                    <a:pt x="1328534" y="8790432"/>
                  </a:lnTo>
                  <a:close/>
                </a:path>
                <a:path w="18288000" h="10287000">
                  <a:moveTo>
                    <a:pt x="1388999" y="1572983"/>
                  </a:moveTo>
                  <a:lnTo>
                    <a:pt x="1381645" y="1561947"/>
                  </a:lnTo>
                  <a:lnTo>
                    <a:pt x="1376121" y="1561947"/>
                  </a:lnTo>
                  <a:lnTo>
                    <a:pt x="1370596" y="1565630"/>
                  </a:lnTo>
                  <a:lnTo>
                    <a:pt x="1317002" y="1604962"/>
                  </a:lnTo>
                  <a:lnTo>
                    <a:pt x="1289596" y="1624368"/>
                  </a:lnTo>
                  <a:lnTo>
                    <a:pt x="1262024" y="1642922"/>
                  </a:lnTo>
                  <a:lnTo>
                    <a:pt x="1256499" y="1644751"/>
                  </a:lnTo>
                  <a:lnTo>
                    <a:pt x="1254671" y="1652117"/>
                  </a:lnTo>
                  <a:lnTo>
                    <a:pt x="1258341" y="1657642"/>
                  </a:lnTo>
                  <a:lnTo>
                    <a:pt x="1260182" y="1661325"/>
                  </a:lnTo>
                  <a:lnTo>
                    <a:pt x="1263865" y="1663153"/>
                  </a:lnTo>
                  <a:lnTo>
                    <a:pt x="1269390" y="1663153"/>
                  </a:lnTo>
                  <a:lnTo>
                    <a:pt x="1273073" y="1661325"/>
                  </a:lnTo>
                  <a:lnTo>
                    <a:pt x="1274902" y="1661325"/>
                  </a:lnTo>
                  <a:lnTo>
                    <a:pt x="1302486" y="1641970"/>
                  </a:lnTo>
                  <a:lnTo>
                    <a:pt x="1329880" y="1622450"/>
                  </a:lnTo>
                  <a:lnTo>
                    <a:pt x="1356944" y="1602574"/>
                  </a:lnTo>
                  <a:lnTo>
                    <a:pt x="1383487" y="1582191"/>
                  </a:lnTo>
                  <a:lnTo>
                    <a:pt x="1388999" y="1578508"/>
                  </a:lnTo>
                  <a:lnTo>
                    <a:pt x="1388999" y="1572983"/>
                  </a:lnTo>
                  <a:close/>
                </a:path>
                <a:path w="18288000" h="10287000">
                  <a:moveTo>
                    <a:pt x="1568742" y="8790788"/>
                  </a:moveTo>
                  <a:lnTo>
                    <a:pt x="1567230" y="8783422"/>
                  </a:lnTo>
                  <a:lnTo>
                    <a:pt x="1563103" y="8777364"/>
                  </a:lnTo>
                  <a:lnTo>
                    <a:pt x="1557020" y="8773262"/>
                  </a:lnTo>
                  <a:lnTo>
                    <a:pt x="1549628" y="8771750"/>
                  </a:lnTo>
                  <a:lnTo>
                    <a:pt x="1542224" y="8773262"/>
                  </a:lnTo>
                  <a:lnTo>
                    <a:pt x="1536141" y="8777364"/>
                  </a:lnTo>
                  <a:lnTo>
                    <a:pt x="1532026" y="8783422"/>
                  </a:lnTo>
                  <a:lnTo>
                    <a:pt x="1530515" y="8790788"/>
                  </a:lnTo>
                  <a:lnTo>
                    <a:pt x="1532026" y="8798166"/>
                  </a:lnTo>
                  <a:lnTo>
                    <a:pt x="1536141" y="8804224"/>
                  </a:lnTo>
                  <a:lnTo>
                    <a:pt x="1542224" y="8808326"/>
                  </a:lnTo>
                  <a:lnTo>
                    <a:pt x="1549628" y="8809838"/>
                  </a:lnTo>
                  <a:lnTo>
                    <a:pt x="1557020" y="8808326"/>
                  </a:lnTo>
                  <a:lnTo>
                    <a:pt x="1563103" y="8804224"/>
                  </a:lnTo>
                  <a:lnTo>
                    <a:pt x="1567230" y="8798166"/>
                  </a:lnTo>
                  <a:lnTo>
                    <a:pt x="1568742" y="8790788"/>
                  </a:lnTo>
                  <a:close/>
                </a:path>
                <a:path w="18288000" h="10287000">
                  <a:moveTo>
                    <a:pt x="1569097" y="9693821"/>
                  </a:moveTo>
                  <a:lnTo>
                    <a:pt x="1567586" y="9686442"/>
                  </a:lnTo>
                  <a:lnTo>
                    <a:pt x="1563471" y="9680384"/>
                  </a:lnTo>
                  <a:lnTo>
                    <a:pt x="1557388" y="9676282"/>
                  </a:lnTo>
                  <a:lnTo>
                    <a:pt x="1549984" y="9674771"/>
                  </a:lnTo>
                  <a:lnTo>
                    <a:pt x="1542592" y="9676282"/>
                  </a:lnTo>
                  <a:lnTo>
                    <a:pt x="1536509" y="9680384"/>
                  </a:lnTo>
                  <a:lnTo>
                    <a:pt x="1532382" y="9686442"/>
                  </a:lnTo>
                  <a:lnTo>
                    <a:pt x="1530870" y="9693821"/>
                  </a:lnTo>
                  <a:lnTo>
                    <a:pt x="1532382" y="9701187"/>
                  </a:lnTo>
                  <a:lnTo>
                    <a:pt x="1536509" y="9707245"/>
                  </a:lnTo>
                  <a:lnTo>
                    <a:pt x="1542592" y="9711347"/>
                  </a:lnTo>
                  <a:lnTo>
                    <a:pt x="1549984" y="9712858"/>
                  </a:lnTo>
                  <a:lnTo>
                    <a:pt x="1557388" y="9711347"/>
                  </a:lnTo>
                  <a:lnTo>
                    <a:pt x="1563471" y="9707245"/>
                  </a:lnTo>
                  <a:lnTo>
                    <a:pt x="1567586" y="9701187"/>
                  </a:lnTo>
                  <a:lnTo>
                    <a:pt x="1569097" y="9693821"/>
                  </a:lnTo>
                  <a:close/>
                </a:path>
                <a:path w="18288000" h="10287000">
                  <a:moveTo>
                    <a:pt x="1569097" y="9459887"/>
                  </a:moveTo>
                  <a:lnTo>
                    <a:pt x="1567586" y="9452508"/>
                  </a:lnTo>
                  <a:lnTo>
                    <a:pt x="1563471" y="9446450"/>
                  </a:lnTo>
                  <a:lnTo>
                    <a:pt x="1557388" y="9442348"/>
                  </a:lnTo>
                  <a:lnTo>
                    <a:pt x="1549984" y="9440837"/>
                  </a:lnTo>
                  <a:lnTo>
                    <a:pt x="1542592" y="9442348"/>
                  </a:lnTo>
                  <a:lnTo>
                    <a:pt x="1536509" y="9446450"/>
                  </a:lnTo>
                  <a:lnTo>
                    <a:pt x="1532382" y="9452508"/>
                  </a:lnTo>
                  <a:lnTo>
                    <a:pt x="1530870" y="9459887"/>
                  </a:lnTo>
                  <a:lnTo>
                    <a:pt x="1532382" y="9467253"/>
                  </a:lnTo>
                  <a:lnTo>
                    <a:pt x="1536509" y="9473311"/>
                  </a:lnTo>
                  <a:lnTo>
                    <a:pt x="1542592" y="9477413"/>
                  </a:lnTo>
                  <a:lnTo>
                    <a:pt x="1549984" y="9478924"/>
                  </a:lnTo>
                  <a:lnTo>
                    <a:pt x="1557388" y="9477413"/>
                  </a:lnTo>
                  <a:lnTo>
                    <a:pt x="1563471" y="9473311"/>
                  </a:lnTo>
                  <a:lnTo>
                    <a:pt x="1567586" y="9467253"/>
                  </a:lnTo>
                  <a:lnTo>
                    <a:pt x="1569097" y="9459887"/>
                  </a:lnTo>
                  <a:close/>
                </a:path>
                <a:path w="18288000" h="10287000">
                  <a:moveTo>
                    <a:pt x="1569097" y="9238894"/>
                  </a:moveTo>
                  <a:lnTo>
                    <a:pt x="1567586" y="9231516"/>
                  </a:lnTo>
                  <a:lnTo>
                    <a:pt x="1563471" y="9225458"/>
                  </a:lnTo>
                  <a:lnTo>
                    <a:pt x="1557388" y="9221356"/>
                  </a:lnTo>
                  <a:lnTo>
                    <a:pt x="1549984" y="9219844"/>
                  </a:lnTo>
                  <a:lnTo>
                    <a:pt x="1542592" y="9221356"/>
                  </a:lnTo>
                  <a:lnTo>
                    <a:pt x="1536509" y="9225458"/>
                  </a:lnTo>
                  <a:lnTo>
                    <a:pt x="1532382" y="9231516"/>
                  </a:lnTo>
                  <a:lnTo>
                    <a:pt x="1530870" y="9238894"/>
                  </a:lnTo>
                  <a:lnTo>
                    <a:pt x="1532382" y="9246260"/>
                  </a:lnTo>
                  <a:lnTo>
                    <a:pt x="1536509" y="9252318"/>
                  </a:lnTo>
                  <a:lnTo>
                    <a:pt x="1542592" y="9256420"/>
                  </a:lnTo>
                  <a:lnTo>
                    <a:pt x="1549984" y="9257932"/>
                  </a:lnTo>
                  <a:lnTo>
                    <a:pt x="1557388" y="9256420"/>
                  </a:lnTo>
                  <a:lnTo>
                    <a:pt x="1563471" y="9252318"/>
                  </a:lnTo>
                  <a:lnTo>
                    <a:pt x="1567586" y="9246260"/>
                  </a:lnTo>
                  <a:lnTo>
                    <a:pt x="1569097" y="9238894"/>
                  </a:lnTo>
                  <a:close/>
                </a:path>
                <a:path w="18288000" h="10287000">
                  <a:moveTo>
                    <a:pt x="1569097" y="9011425"/>
                  </a:moveTo>
                  <a:lnTo>
                    <a:pt x="1567586" y="9004059"/>
                  </a:lnTo>
                  <a:lnTo>
                    <a:pt x="1563471" y="8998001"/>
                  </a:lnTo>
                  <a:lnTo>
                    <a:pt x="1557388" y="8993886"/>
                  </a:lnTo>
                  <a:lnTo>
                    <a:pt x="1549984" y="8992387"/>
                  </a:lnTo>
                  <a:lnTo>
                    <a:pt x="1542592" y="8993886"/>
                  </a:lnTo>
                  <a:lnTo>
                    <a:pt x="1536509" y="8998001"/>
                  </a:lnTo>
                  <a:lnTo>
                    <a:pt x="1532382" y="9004059"/>
                  </a:lnTo>
                  <a:lnTo>
                    <a:pt x="1530870" y="9011425"/>
                  </a:lnTo>
                  <a:lnTo>
                    <a:pt x="1532382" y="9018803"/>
                  </a:lnTo>
                  <a:lnTo>
                    <a:pt x="1536509" y="9024861"/>
                  </a:lnTo>
                  <a:lnTo>
                    <a:pt x="1542592" y="9028963"/>
                  </a:lnTo>
                  <a:lnTo>
                    <a:pt x="1549984" y="9030475"/>
                  </a:lnTo>
                  <a:lnTo>
                    <a:pt x="1557388" y="9028963"/>
                  </a:lnTo>
                  <a:lnTo>
                    <a:pt x="1563471" y="9024861"/>
                  </a:lnTo>
                  <a:lnTo>
                    <a:pt x="1567586" y="9018803"/>
                  </a:lnTo>
                  <a:lnTo>
                    <a:pt x="1569097" y="9011425"/>
                  </a:lnTo>
                  <a:close/>
                </a:path>
                <a:path w="18288000" h="10287000">
                  <a:moveTo>
                    <a:pt x="1591437" y="1392643"/>
                  </a:moveTo>
                  <a:lnTo>
                    <a:pt x="1587754" y="1388960"/>
                  </a:lnTo>
                  <a:lnTo>
                    <a:pt x="1582229" y="1385277"/>
                  </a:lnTo>
                  <a:lnTo>
                    <a:pt x="1574863" y="1385277"/>
                  </a:lnTo>
                  <a:lnTo>
                    <a:pt x="1571193" y="1388960"/>
                  </a:lnTo>
                  <a:lnTo>
                    <a:pt x="1547406" y="1412113"/>
                  </a:lnTo>
                  <a:lnTo>
                    <a:pt x="1523111" y="1434744"/>
                  </a:lnTo>
                  <a:lnTo>
                    <a:pt x="1498473" y="1457020"/>
                  </a:lnTo>
                  <a:lnTo>
                    <a:pt x="1473657" y="1479130"/>
                  </a:lnTo>
                  <a:lnTo>
                    <a:pt x="1468132" y="1484655"/>
                  </a:lnTo>
                  <a:lnTo>
                    <a:pt x="1468132" y="1490179"/>
                  </a:lnTo>
                  <a:lnTo>
                    <a:pt x="1471815" y="1495691"/>
                  </a:lnTo>
                  <a:lnTo>
                    <a:pt x="1475498" y="1497533"/>
                  </a:lnTo>
                  <a:lnTo>
                    <a:pt x="1477340" y="1499374"/>
                  </a:lnTo>
                  <a:lnTo>
                    <a:pt x="1484693" y="1499374"/>
                  </a:lnTo>
                  <a:lnTo>
                    <a:pt x="1490218" y="1497533"/>
                  </a:lnTo>
                  <a:lnTo>
                    <a:pt x="1539671" y="1452219"/>
                  </a:lnTo>
                  <a:lnTo>
                    <a:pt x="1587754" y="1405521"/>
                  </a:lnTo>
                  <a:lnTo>
                    <a:pt x="1591437" y="1400009"/>
                  </a:lnTo>
                  <a:lnTo>
                    <a:pt x="1591437" y="1392643"/>
                  </a:lnTo>
                  <a:close/>
                </a:path>
                <a:path w="18288000" h="10287000">
                  <a:moveTo>
                    <a:pt x="1764411" y="1190218"/>
                  </a:moveTo>
                  <a:lnTo>
                    <a:pt x="1758899" y="1186535"/>
                  </a:lnTo>
                  <a:lnTo>
                    <a:pt x="1755216" y="1182852"/>
                  </a:lnTo>
                  <a:lnTo>
                    <a:pt x="1747850" y="1182852"/>
                  </a:lnTo>
                  <a:lnTo>
                    <a:pt x="1723440" y="1214564"/>
                  </a:lnTo>
                  <a:lnTo>
                    <a:pt x="1681289" y="1266266"/>
                  </a:lnTo>
                  <a:lnTo>
                    <a:pt x="1659521" y="1291424"/>
                  </a:lnTo>
                  <a:lnTo>
                    <a:pt x="1655838" y="1296949"/>
                  </a:lnTo>
                  <a:lnTo>
                    <a:pt x="1655838" y="1304315"/>
                  </a:lnTo>
                  <a:lnTo>
                    <a:pt x="1661363" y="1307985"/>
                  </a:lnTo>
                  <a:lnTo>
                    <a:pt x="1663204" y="1309827"/>
                  </a:lnTo>
                  <a:lnTo>
                    <a:pt x="1676082" y="1309827"/>
                  </a:lnTo>
                  <a:lnTo>
                    <a:pt x="1676082" y="1306156"/>
                  </a:lnTo>
                  <a:lnTo>
                    <a:pt x="1697850" y="1279931"/>
                  </a:lnTo>
                  <a:lnTo>
                    <a:pt x="1719097" y="1253705"/>
                  </a:lnTo>
                  <a:lnTo>
                    <a:pt x="1740001" y="1227480"/>
                  </a:lnTo>
                  <a:lnTo>
                    <a:pt x="1760728" y="1201254"/>
                  </a:lnTo>
                  <a:lnTo>
                    <a:pt x="1764411" y="1197571"/>
                  </a:lnTo>
                  <a:lnTo>
                    <a:pt x="1764411" y="1190218"/>
                  </a:lnTo>
                  <a:close/>
                </a:path>
                <a:path w="18288000" h="10287000">
                  <a:moveTo>
                    <a:pt x="1915312" y="974902"/>
                  </a:moveTo>
                  <a:lnTo>
                    <a:pt x="1913470" y="969391"/>
                  </a:lnTo>
                  <a:lnTo>
                    <a:pt x="1902434" y="962025"/>
                  </a:lnTo>
                  <a:lnTo>
                    <a:pt x="1896910" y="963866"/>
                  </a:lnTo>
                  <a:lnTo>
                    <a:pt x="1893227" y="969391"/>
                  </a:lnTo>
                  <a:lnTo>
                    <a:pt x="1876348" y="997280"/>
                  </a:lnTo>
                  <a:lnTo>
                    <a:pt x="1858962" y="1025512"/>
                  </a:lnTo>
                  <a:lnTo>
                    <a:pt x="1841220" y="1053744"/>
                  </a:lnTo>
                  <a:lnTo>
                    <a:pt x="1823300" y="1081646"/>
                  </a:lnTo>
                  <a:lnTo>
                    <a:pt x="1819617" y="1085316"/>
                  </a:lnTo>
                  <a:lnTo>
                    <a:pt x="1821459" y="1092682"/>
                  </a:lnTo>
                  <a:lnTo>
                    <a:pt x="1826983" y="1096365"/>
                  </a:lnTo>
                  <a:lnTo>
                    <a:pt x="1828825" y="1098207"/>
                  </a:lnTo>
                  <a:lnTo>
                    <a:pt x="1836178" y="1098207"/>
                  </a:lnTo>
                  <a:lnTo>
                    <a:pt x="1839861" y="1096365"/>
                  </a:lnTo>
                  <a:lnTo>
                    <a:pt x="1839861" y="1094524"/>
                  </a:lnTo>
                  <a:lnTo>
                    <a:pt x="1858848" y="1066596"/>
                  </a:lnTo>
                  <a:lnTo>
                    <a:pt x="1877136" y="1038161"/>
                  </a:lnTo>
                  <a:lnTo>
                    <a:pt x="1894725" y="1009383"/>
                  </a:lnTo>
                  <a:lnTo>
                    <a:pt x="1911629" y="980427"/>
                  </a:lnTo>
                  <a:lnTo>
                    <a:pt x="1915312" y="974902"/>
                  </a:lnTo>
                  <a:close/>
                </a:path>
                <a:path w="18288000" h="10287000">
                  <a:moveTo>
                    <a:pt x="2034933" y="731989"/>
                  </a:moveTo>
                  <a:lnTo>
                    <a:pt x="2031250" y="724636"/>
                  </a:lnTo>
                  <a:lnTo>
                    <a:pt x="2025726" y="722795"/>
                  </a:lnTo>
                  <a:lnTo>
                    <a:pt x="2020214" y="719112"/>
                  </a:lnTo>
                  <a:lnTo>
                    <a:pt x="2012848" y="722795"/>
                  </a:lnTo>
                  <a:lnTo>
                    <a:pt x="2011006" y="728306"/>
                  </a:lnTo>
                  <a:lnTo>
                    <a:pt x="1998243" y="758672"/>
                  </a:lnTo>
                  <a:lnTo>
                    <a:pt x="1984781" y="789038"/>
                  </a:lnTo>
                  <a:lnTo>
                    <a:pt x="1970633" y="819404"/>
                  </a:lnTo>
                  <a:lnTo>
                    <a:pt x="1955800" y="849769"/>
                  </a:lnTo>
                  <a:lnTo>
                    <a:pt x="1953958" y="855294"/>
                  </a:lnTo>
                  <a:lnTo>
                    <a:pt x="1955800" y="862647"/>
                  </a:lnTo>
                  <a:lnTo>
                    <a:pt x="1961324" y="864489"/>
                  </a:lnTo>
                  <a:lnTo>
                    <a:pt x="1963166" y="866330"/>
                  </a:lnTo>
                  <a:lnTo>
                    <a:pt x="1970519" y="866330"/>
                  </a:lnTo>
                  <a:lnTo>
                    <a:pt x="1974202" y="864489"/>
                  </a:lnTo>
                  <a:lnTo>
                    <a:pt x="1990877" y="830160"/>
                  </a:lnTo>
                  <a:lnTo>
                    <a:pt x="2018487" y="768159"/>
                  </a:lnTo>
                  <a:lnTo>
                    <a:pt x="2031250" y="737514"/>
                  </a:lnTo>
                  <a:lnTo>
                    <a:pt x="2034933" y="731989"/>
                  </a:lnTo>
                  <a:close/>
                </a:path>
                <a:path w="18288000" h="10287000">
                  <a:moveTo>
                    <a:pt x="2119579" y="476199"/>
                  </a:moveTo>
                  <a:lnTo>
                    <a:pt x="2115909" y="470674"/>
                  </a:lnTo>
                  <a:lnTo>
                    <a:pt x="2104859" y="466991"/>
                  </a:lnTo>
                  <a:lnTo>
                    <a:pt x="2099335" y="470674"/>
                  </a:lnTo>
                  <a:lnTo>
                    <a:pt x="2097506" y="476199"/>
                  </a:lnTo>
                  <a:lnTo>
                    <a:pt x="2088870" y="507936"/>
                  </a:lnTo>
                  <a:lnTo>
                    <a:pt x="2079561" y="539686"/>
                  </a:lnTo>
                  <a:lnTo>
                    <a:pt x="2069553" y="571436"/>
                  </a:lnTo>
                  <a:lnTo>
                    <a:pt x="2058860" y="603173"/>
                  </a:lnTo>
                  <a:lnTo>
                    <a:pt x="2057019" y="610539"/>
                  </a:lnTo>
                  <a:lnTo>
                    <a:pt x="2060689" y="616051"/>
                  </a:lnTo>
                  <a:lnTo>
                    <a:pt x="2066213" y="617893"/>
                  </a:lnTo>
                  <a:lnTo>
                    <a:pt x="2073579" y="617893"/>
                  </a:lnTo>
                  <a:lnTo>
                    <a:pt x="2089797" y="578510"/>
                  </a:lnTo>
                  <a:lnTo>
                    <a:pt x="2109114" y="513753"/>
                  </a:lnTo>
                  <a:lnTo>
                    <a:pt x="2117737" y="481723"/>
                  </a:lnTo>
                  <a:lnTo>
                    <a:pt x="2119579" y="476199"/>
                  </a:lnTo>
                  <a:close/>
                </a:path>
                <a:path w="18288000" h="10287000">
                  <a:moveTo>
                    <a:pt x="2172944" y="213042"/>
                  </a:moveTo>
                  <a:lnTo>
                    <a:pt x="2167432" y="207518"/>
                  </a:lnTo>
                  <a:lnTo>
                    <a:pt x="2161908" y="207518"/>
                  </a:lnTo>
                  <a:lnTo>
                    <a:pt x="2154542" y="205676"/>
                  </a:lnTo>
                  <a:lnTo>
                    <a:pt x="2149030" y="211201"/>
                  </a:lnTo>
                  <a:lnTo>
                    <a:pt x="2149030" y="216725"/>
                  </a:lnTo>
                  <a:lnTo>
                    <a:pt x="2144547" y="248780"/>
                  </a:lnTo>
                  <a:lnTo>
                    <a:pt x="2139365" y="281355"/>
                  </a:lnTo>
                  <a:lnTo>
                    <a:pt x="2133498" y="314286"/>
                  </a:lnTo>
                  <a:lnTo>
                    <a:pt x="2126945" y="347383"/>
                  </a:lnTo>
                  <a:lnTo>
                    <a:pt x="2126945" y="352894"/>
                  </a:lnTo>
                  <a:lnTo>
                    <a:pt x="2130628" y="358419"/>
                  </a:lnTo>
                  <a:lnTo>
                    <a:pt x="2136140" y="360260"/>
                  </a:lnTo>
                  <a:lnTo>
                    <a:pt x="2143506" y="360260"/>
                  </a:lnTo>
                  <a:lnTo>
                    <a:pt x="2155583" y="319773"/>
                  </a:lnTo>
                  <a:lnTo>
                    <a:pt x="2166620" y="253530"/>
                  </a:lnTo>
                  <a:lnTo>
                    <a:pt x="2171115" y="220408"/>
                  </a:lnTo>
                  <a:lnTo>
                    <a:pt x="2172944" y="213042"/>
                  </a:lnTo>
                  <a:close/>
                </a:path>
                <a:path w="18288000" h="10287000">
                  <a:moveTo>
                    <a:pt x="2186990" y="0"/>
                  </a:moveTo>
                  <a:lnTo>
                    <a:pt x="2165350" y="0"/>
                  </a:lnTo>
                  <a:lnTo>
                    <a:pt x="2165134" y="17970"/>
                  </a:lnTo>
                  <a:lnTo>
                    <a:pt x="2164042" y="51104"/>
                  </a:lnTo>
                  <a:lnTo>
                    <a:pt x="2161908" y="84226"/>
                  </a:lnTo>
                  <a:lnTo>
                    <a:pt x="2161908" y="89750"/>
                  </a:lnTo>
                  <a:lnTo>
                    <a:pt x="2165591" y="95262"/>
                  </a:lnTo>
                  <a:lnTo>
                    <a:pt x="2178469" y="95262"/>
                  </a:lnTo>
                  <a:lnTo>
                    <a:pt x="2183993" y="89750"/>
                  </a:lnTo>
                  <a:lnTo>
                    <a:pt x="2184069" y="84226"/>
                  </a:lnTo>
                  <a:lnTo>
                    <a:pt x="2185339" y="52654"/>
                  </a:lnTo>
                  <a:lnTo>
                    <a:pt x="2186521" y="18897"/>
                  </a:lnTo>
                  <a:lnTo>
                    <a:pt x="2186990" y="0"/>
                  </a:lnTo>
                  <a:close/>
                </a:path>
                <a:path w="18288000" h="10287000">
                  <a:moveTo>
                    <a:pt x="3842029" y="0"/>
                  </a:moveTo>
                  <a:lnTo>
                    <a:pt x="3632479" y="0"/>
                  </a:lnTo>
                  <a:lnTo>
                    <a:pt x="3632479" y="10287000"/>
                  </a:lnTo>
                  <a:lnTo>
                    <a:pt x="3842029" y="10287000"/>
                  </a:lnTo>
                  <a:lnTo>
                    <a:pt x="3842029" y="0"/>
                  </a:lnTo>
                  <a:close/>
                </a:path>
                <a:path w="18288000" h="10287000">
                  <a:moveTo>
                    <a:pt x="14656181" y="0"/>
                  </a:moveTo>
                  <a:lnTo>
                    <a:pt x="14446631" y="0"/>
                  </a:lnTo>
                  <a:lnTo>
                    <a:pt x="14446631" y="10287000"/>
                  </a:lnTo>
                  <a:lnTo>
                    <a:pt x="14656181" y="10287000"/>
                  </a:lnTo>
                  <a:lnTo>
                    <a:pt x="14656181" y="0"/>
                  </a:lnTo>
                  <a:close/>
                </a:path>
                <a:path w="18288000" h="10287000">
                  <a:moveTo>
                    <a:pt x="16126067" y="10200945"/>
                  </a:moveTo>
                  <a:lnTo>
                    <a:pt x="16120542" y="10195433"/>
                  </a:lnTo>
                  <a:lnTo>
                    <a:pt x="16109506" y="10195433"/>
                  </a:lnTo>
                  <a:lnTo>
                    <a:pt x="16103981" y="10200945"/>
                  </a:lnTo>
                  <a:lnTo>
                    <a:pt x="16103981" y="10206469"/>
                  </a:lnTo>
                  <a:lnTo>
                    <a:pt x="16102673" y="10238537"/>
                  </a:lnTo>
                  <a:lnTo>
                    <a:pt x="16101454" y="10272725"/>
                  </a:lnTo>
                  <a:lnTo>
                    <a:pt x="16101098" y="10287000"/>
                  </a:lnTo>
                  <a:lnTo>
                    <a:pt x="16123133" y="10287000"/>
                  </a:lnTo>
                  <a:lnTo>
                    <a:pt x="16123539" y="10271112"/>
                  </a:lnTo>
                  <a:lnTo>
                    <a:pt x="16124682" y="10239591"/>
                  </a:lnTo>
                  <a:lnTo>
                    <a:pt x="16126067" y="10206469"/>
                  </a:lnTo>
                  <a:lnTo>
                    <a:pt x="16126067" y="10200945"/>
                  </a:lnTo>
                  <a:close/>
                </a:path>
                <a:path w="18288000" h="10287000">
                  <a:moveTo>
                    <a:pt x="16162871" y="9937788"/>
                  </a:moveTo>
                  <a:lnTo>
                    <a:pt x="16159188" y="9932276"/>
                  </a:lnTo>
                  <a:lnTo>
                    <a:pt x="16153676" y="9930435"/>
                  </a:lnTo>
                  <a:lnTo>
                    <a:pt x="16148152" y="9930435"/>
                  </a:lnTo>
                  <a:lnTo>
                    <a:pt x="16134233" y="9972764"/>
                  </a:lnTo>
                  <a:lnTo>
                    <a:pt x="16123196" y="10039007"/>
                  </a:lnTo>
                  <a:lnTo>
                    <a:pt x="16118701" y="10072129"/>
                  </a:lnTo>
                  <a:lnTo>
                    <a:pt x="16118701" y="10079495"/>
                  </a:lnTo>
                  <a:lnTo>
                    <a:pt x="16122384" y="10085019"/>
                  </a:lnTo>
                  <a:lnTo>
                    <a:pt x="16135274" y="10085019"/>
                  </a:lnTo>
                  <a:lnTo>
                    <a:pt x="16138944" y="10079495"/>
                  </a:lnTo>
                  <a:lnTo>
                    <a:pt x="16140786" y="10073970"/>
                  </a:lnTo>
                  <a:lnTo>
                    <a:pt x="16145269" y="10041915"/>
                  </a:lnTo>
                  <a:lnTo>
                    <a:pt x="16150451" y="10009340"/>
                  </a:lnTo>
                  <a:lnTo>
                    <a:pt x="16156318" y="9976409"/>
                  </a:lnTo>
                  <a:lnTo>
                    <a:pt x="16162871" y="9943313"/>
                  </a:lnTo>
                  <a:lnTo>
                    <a:pt x="16162871" y="9937788"/>
                  </a:lnTo>
                  <a:close/>
                </a:path>
                <a:path w="18288000" h="10287000">
                  <a:moveTo>
                    <a:pt x="16232797" y="9680156"/>
                  </a:moveTo>
                  <a:lnTo>
                    <a:pt x="16229127" y="9674644"/>
                  </a:lnTo>
                  <a:lnTo>
                    <a:pt x="16223603" y="9672803"/>
                  </a:lnTo>
                  <a:lnTo>
                    <a:pt x="16216237" y="9669120"/>
                  </a:lnTo>
                  <a:lnTo>
                    <a:pt x="16198177" y="9710356"/>
                  </a:lnTo>
                  <a:lnTo>
                    <a:pt x="16178860" y="9775101"/>
                  </a:lnTo>
                  <a:lnTo>
                    <a:pt x="16168396" y="9814496"/>
                  </a:lnTo>
                  <a:lnTo>
                    <a:pt x="16172079" y="9820021"/>
                  </a:lnTo>
                  <a:lnTo>
                    <a:pt x="16177590" y="9821862"/>
                  </a:lnTo>
                  <a:lnTo>
                    <a:pt x="16184956" y="9821862"/>
                  </a:lnTo>
                  <a:lnTo>
                    <a:pt x="16190481" y="9818179"/>
                  </a:lnTo>
                  <a:lnTo>
                    <a:pt x="16192310" y="9814496"/>
                  </a:lnTo>
                  <a:lnTo>
                    <a:pt x="16200946" y="9782759"/>
                  </a:lnTo>
                  <a:lnTo>
                    <a:pt x="16210255" y="9751009"/>
                  </a:lnTo>
                  <a:lnTo>
                    <a:pt x="16220262" y="9719259"/>
                  </a:lnTo>
                  <a:lnTo>
                    <a:pt x="16230956" y="9687522"/>
                  </a:lnTo>
                  <a:lnTo>
                    <a:pt x="16232797" y="9680156"/>
                  </a:lnTo>
                  <a:close/>
                </a:path>
                <a:path w="18288000" h="10287000">
                  <a:moveTo>
                    <a:pt x="16334016" y="9433560"/>
                  </a:moveTo>
                  <a:lnTo>
                    <a:pt x="16332175" y="9426207"/>
                  </a:lnTo>
                  <a:lnTo>
                    <a:pt x="16321139" y="9422524"/>
                  </a:lnTo>
                  <a:lnTo>
                    <a:pt x="16313773" y="9424365"/>
                  </a:lnTo>
                  <a:lnTo>
                    <a:pt x="16311931" y="9429890"/>
                  </a:lnTo>
                  <a:lnTo>
                    <a:pt x="16297097" y="9460535"/>
                  </a:lnTo>
                  <a:lnTo>
                    <a:pt x="16282950" y="9491535"/>
                  </a:lnTo>
                  <a:lnTo>
                    <a:pt x="16269488" y="9522536"/>
                  </a:lnTo>
                  <a:lnTo>
                    <a:pt x="16256724" y="9553181"/>
                  </a:lnTo>
                  <a:lnTo>
                    <a:pt x="16253041" y="9558706"/>
                  </a:lnTo>
                  <a:lnTo>
                    <a:pt x="16256724" y="9566059"/>
                  </a:lnTo>
                  <a:lnTo>
                    <a:pt x="16262249" y="9567901"/>
                  </a:lnTo>
                  <a:lnTo>
                    <a:pt x="16271443" y="9567901"/>
                  </a:lnTo>
                  <a:lnTo>
                    <a:pt x="16275126" y="9566059"/>
                  </a:lnTo>
                  <a:lnTo>
                    <a:pt x="16276968" y="9560547"/>
                  </a:lnTo>
                  <a:lnTo>
                    <a:pt x="16289731" y="9530182"/>
                  </a:lnTo>
                  <a:lnTo>
                    <a:pt x="16303193" y="9499816"/>
                  </a:lnTo>
                  <a:lnTo>
                    <a:pt x="16317341" y="9469450"/>
                  </a:lnTo>
                  <a:lnTo>
                    <a:pt x="16332175" y="9439084"/>
                  </a:lnTo>
                  <a:lnTo>
                    <a:pt x="16334016" y="9433560"/>
                  </a:lnTo>
                  <a:close/>
                </a:path>
                <a:path w="18288000" h="10287000">
                  <a:moveTo>
                    <a:pt x="16468357" y="9203538"/>
                  </a:moveTo>
                  <a:lnTo>
                    <a:pt x="16466515" y="9196172"/>
                  </a:lnTo>
                  <a:lnTo>
                    <a:pt x="16460991" y="9192489"/>
                  </a:lnTo>
                  <a:lnTo>
                    <a:pt x="16457308" y="9188806"/>
                  </a:lnTo>
                  <a:lnTo>
                    <a:pt x="16449955" y="9190647"/>
                  </a:lnTo>
                  <a:lnTo>
                    <a:pt x="16446272" y="9196172"/>
                  </a:lnTo>
                  <a:lnTo>
                    <a:pt x="16427298" y="9224099"/>
                  </a:lnTo>
                  <a:lnTo>
                    <a:pt x="16409010" y="9252534"/>
                  </a:lnTo>
                  <a:lnTo>
                    <a:pt x="16391408" y="9281312"/>
                  </a:lnTo>
                  <a:lnTo>
                    <a:pt x="16374504" y="9310268"/>
                  </a:lnTo>
                  <a:lnTo>
                    <a:pt x="16370821" y="9315793"/>
                  </a:lnTo>
                  <a:lnTo>
                    <a:pt x="16372662" y="9321305"/>
                  </a:lnTo>
                  <a:lnTo>
                    <a:pt x="16378187" y="9324988"/>
                  </a:lnTo>
                  <a:lnTo>
                    <a:pt x="16380016" y="9326829"/>
                  </a:lnTo>
                  <a:lnTo>
                    <a:pt x="16389223" y="9326829"/>
                  </a:lnTo>
                  <a:lnTo>
                    <a:pt x="16392906" y="9324988"/>
                  </a:lnTo>
                  <a:lnTo>
                    <a:pt x="16394748" y="9321305"/>
                  </a:lnTo>
                  <a:lnTo>
                    <a:pt x="16411626" y="9292349"/>
                  </a:lnTo>
                  <a:lnTo>
                    <a:pt x="16429012" y="9263570"/>
                  </a:lnTo>
                  <a:lnTo>
                    <a:pt x="16446754" y="9235135"/>
                  </a:lnTo>
                  <a:lnTo>
                    <a:pt x="16464674" y="9207221"/>
                  </a:lnTo>
                  <a:lnTo>
                    <a:pt x="16468357" y="9203538"/>
                  </a:lnTo>
                  <a:close/>
                </a:path>
                <a:path w="18288000" h="10287000">
                  <a:moveTo>
                    <a:pt x="16630295" y="8984539"/>
                  </a:moveTo>
                  <a:lnTo>
                    <a:pt x="16619258" y="8977185"/>
                  </a:lnTo>
                  <a:lnTo>
                    <a:pt x="16611892" y="8977185"/>
                  </a:lnTo>
                  <a:lnTo>
                    <a:pt x="16608209" y="8982710"/>
                  </a:lnTo>
                  <a:lnTo>
                    <a:pt x="16586442" y="9008923"/>
                  </a:lnTo>
                  <a:lnTo>
                    <a:pt x="16565194" y="9035148"/>
                  </a:lnTo>
                  <a:lnTo>
                    <a:pt x="16544290" y="9061374"/>
                  </a:lnTo>
                  <a:lnTo>
                    <a:pt x="16523564" y="9087599"/>
                  </a:lnTo>
                  <a:lnTo>
                    <a:pt x="16519881" y="9091282"/>
                  </a:lnTo>
                  <a:lnTo>
                    <a:pt x="16519881" y="9098636"/>
                  </a:lnTo>
                  <a:lnTo>
                    <a:pt x="16525405" y="9102319"/>
                  </a:lnTo>
                  <a:lnTo>
                    <a:pt x="16527247" y="9104160"/>
                  </a:lnTo>
                  <a:lnTo>
                    <a:pt x="16540125" y="9104160"/>
                  </a:lnTo>
                  <a:lnTo>
                    <a:pt x="16541966" y="9100477"/>
                  </a:lnTo>
                  <a:lnTo>
                    <a:pt x="16562693" y="9074290"/>
                  </a:lnTo>
                  <a:lnTo>
                    <a:pt x="16583597" y="9048267"/>
                  </a:lnTo>
                  <a:lnTo>
                    <a:pt x="16604844" y="9022588"/>
                  </a:lnTo>
                  <a:lnTo>
                    <a:pt x="16626612" y="8997429"/>
                  </a:lnTo>
                  <a:lnTo>
                    <a:pt x="16630295" y="8991905"/>
                  </a:lnTo>
                  <a:lnTo>
                    <a:pt x="16630295" y="8984539"/>
                  </a:lnTo>
                  <a:close/>
                </a:path>
                <a:path w="18288000" h="10287000">
                  <a:moveTo>
                    <a:pt x="16756622" y="1040460"/>
                  </a:moveTo>
                  <a:lnTo>
                    <a:pt x="16755313" y="1033081"/>
                  </a:lnTo>
                  <a:lnTo>
                    <a:pt x="16751249" y="1027023"/>
                  </a:lnTo>
                  <a:lnTo>
                    <a:pt x="16745103" y="1022921"/>
                  </a:lnTo>
                  <a:lnTo>
                    <a:pt x="16737508" y="1021410"/>
                  </a:lnTo>
                  <a:lnTo>
                    <a:pt x="16730104" y="1022921"/>
                  </a:lnTo>
                  <a:lnTo>
                    <a:pt x="16724021" y="1027023"/>
                  </a:lnTo>
                  <a:lnTo>
                    <a:pt x="16719906" y="1033081"/>
                  </a:lnTo>
                  <a:lnTo>
                    <a:pt x="16718395" y="1040460"/>
                  </a:lnTo>
                  <a:lnTo>
                    <a:pt x="16719906" y="1047826"/>
                  </a:lnTo>
                  <a:lnTo>
                    <a:pt x="16724021" y="1053884"/>
                  </a:lnTo>
                  <a:lnTo>
                    <a:pt x="16730104" y="1057986"/>
                  </a:lnTo>
                  <a:lnTo>
                    <a:pt x="16737508" y="1059497"/>
                  </a:lnTo>
                  <a:lnTo>
                    <a:pt x="16744899" y="1057986"/>
                  </a:lnTo>
                  <a:lnTo>
                    <a:pt x="16750983" y="1053884"/>
                  </a:lnTo>
                  <a:lnTo>
                    <a:pt x="16755110" y="1047826"/>
                  </a:lnTo>
                  <a:lnTo>
                    <a:pt x="16756622" y="1040460"/>
                  </a:lnTo>
                  <a:close/>
                </a:path>
                <a:path w="18288000" h="10287000">
                  <a:moveTo>
                    <a:pt x="16756622" y="812990"/>
                  </a:moveTo>
                  <a:lnTo>
                    <a:pt x="16755313" y="805624"/>
                  </a:lnTo>
                  <a:lnTo>
                    <a:pt x="16751249" y="799566"/>
                  </a:lnTo>
                  <a:lnTo>
                    <a:pt x="16745103" y="795451"/>
                  </a:lnTo>
                  <a:lnTo>
                    <a:pt x="16737508" y="793953"/>
                  </a:lnTo>
                  <a:lnTo>
                    <a:pt x="16730104" y="795451"/>
                  </a:lnTo>
                  <a:lnTo>
                    <a:pt x="16724021" y="799566"/>
                  </a:lnTo>
                  <a:lnTo>
                    <a:pt x="16719906" y="805624"/>
                  </a:lnTo>
                  <a:lnTo>
                    <a:pt x="16718395" y="812990"/>
                  </a:lnTo>
                  <a:lnTo>
                    <a:pt x="16719906" y="820369"/>
                  </a:lnTo>
                  <a:lnTo>
                    <a:pt x="16724021" y="826427"/>
                  </a:lnTo>
                  <a:lnTo>
                    <a:pt x="16730104" y="830529"/>
                  </a:lnTo>
                  <a:lnTo>
                    <a:pt x="16737508" y="832040"/>
                  </a:lnTo>
                  <a:lnTo>
                    <a:pt x="16744899" y="830529"/>
                  </a:lnTo>
                  <a:lnTo>
                    <a:pt x="16750983" y="826427"/>
                  </a:lnTo>
                  <a:lnTo>
                    <a:pt x="16755110" y="820369"/>
                  </a:lnTo>
                  <a:lnTo>
                    <a:pt x="16756622" y="812990"/>
                  </a:lnTo>
                  <a:close/>
                </a:path>
                <a:path w="18288000" h="10287000">
                  <a:moveTo>
                    <a:pt x="16756622" y="592353"/>
                  </a:moveTo>
                  <a:lnTo>
                    <a:pt x="16755161" y="584987"/>
                  </a:lnTo>
                  <a:lnTo>
                    <a:pt x="16751122" y="578929"/>
                  </a:lnTo>
                  <a:lnTo>
                    <a:pt x="16745052" y="574827"/>
                  </a:lnTo>
                  <a:lnTo>
                    <a:pt x="16737508" y="573316"/>
                  </a:lnTo>
                  <a:lnTo>
                    <a:pt x="16730104" y="574827"/>
                  </a:lnTo>
                  <a:lnTo>
                    <a:pt x="16724021" y="578929"/>
                  </a:lnTo>
                  <a:lnTo>
                    <a:pt x="16719906" y="584987"/>
                  </a:lnTo>
                  <a:lnTo>
                    <a:pt x="16718395" y="592353"/>
                  </a:lnTo>
                  <a:lnTo>
                    <a:pt x="16719906" y="599732"/>
                  </a:lnTo>
                  <a:lnTo>
                    <a:pt x="16724021" y="605790"/>
                  </a:lnTo>
                  <a:lnTo>
                    <a:pt x="16730104" y="609892"/>
                  </a:lnTo>
                  <a:lnTo>
                    <a:pt x="16737508" y="611403"/>
                  </a:lnTo>
                  <a:lnTo>
                    <a:pt x="16744899" y="609892"/>
                  </a:lnTo>
                  <a:lnTo>
                    <a:pt x="16750983" y="605790"/>
                  </a:lnTo>
                  <a:lnTo>
                    <a:pt x="16755110" y="599732"/>
                  </a:lnTo>
                  <a:lnTo>
                    <a:pt x="16756622" y="592353"/>
                  </a:lnTo>
                  <a:close/>
                </a:path>
                <a:path w="18288000" h="10287000">
                  <a:moveTo>
                    <a:pt x="16756977" y="1495386"/>
                  </a:moveTo>
                  <a:lnTo>
                    <a:pt x="16755466" y="1488008"/>
                  </a:lnTo>
                  <a:lnTo>
                    <a:pt x="16751351" y="1481950"/>
                  </a:lnTo>
                  <a:lnTo>
                    <a:pt x="16745268" y="1477848"/>
                  </a:lnTo>
                  <a:lnTo>
                    <a:pt x="16737864" y="1476336"/>
                  </a:lnTo>
                  <a:lnTo>
                    <a:pt x="16730472" y="1477848"/>
                  </a:lnTo>
                  <a:lnTo>
                    <a:pt x="16724389" y="1481950"/>
                  </a:lnTo>
                  <a:lnTo>
                    <a:pt x="16720261" y="1488008"/>
                  </a:lnTo>
                  <a:lnTo>
                    <a:pt x="16718750" y="1495386"/>
                  </a:lnTo>
                  <a:lnTo>
                    <a:pt x="16720261" y="1502752"/>
                  </a:lnTo>
                  <a:lnTo>
                    <a:pt x="16724389" y="1508810"/>
                  </a:lnTo>
                  <a:lnTo>
                    <a:pt x="16730472" y="1512912"/>
                  </a:lnTo>
                  <a:lnTo>
                    <a:pt x="16737864" y="1514424"/>
                  </a:lnTo>
                  <a:lnTo>
                    <a:pt x="16745268" y="1512912"/>
                  </a:lnTo>
                  <a:lnTo>
                    <a:pt x="16751351" y="1508810"/>
                  </a:lnTo>
                  <a:lnTo>
                    <a:pt x="16755466" y="1502752"/>
                  </a:lnTo>
                  <a:lnTo>
                    <a:pt x="16756977" y="1495386"/>
                  </a:lnTo>
                  <a:close/>
                </a:path>
                <a:path w="18288000" h="10287000">
                  <a:moveTo>
                    <a:pt x="16756977" y="1261452"/>
                  </a:moveTo>
                  <a:lnTo>
                    <a:pt x="16755466" y="1254074"/>
                  </a:lnTo>
                  <a:lnTo>
                    <a:pt x="16751351" y="1248016"/>
                  </a:lnTo>
                  <a:lnTo>
                    <a:pt x="16745268" y="1243914"/>
                  </a:lnTo>
                  <a:lnTo>
                    <a:pt x="16737864" y="1242402"/>
                  </a:lnTo>
                  <a:lnTo>
                    <a:pt x="16730472" y="1243914"/>
                  </a:lnTo>
                  <a:lnTo>
                    <a:pt x="16724389" y="1248016"/>
                  </a:lnTo>
                  <a:lnTo>
                    <a:pt x="16720261" y="1254074"/>
                  </a:lnTo>
                  <a:lnTo>
                    <a:pt x="16718750" y="1261452"/>
                  </a:lnTo>
                  <a:lnTo>
                    <a:pt x="16720261" y="1268818"/>
                  </a:lnTo>
                  <a:lnTo>
                    <a:pt x="16724389" y="1274876"/>
                  </a:lnTo>
                  <a:lnTo>
                    <a:pt x="16730472" y="1278978"/>
                  </a:lnTo>
                  <a:lnTo>
                    <a:pt x="16737864" y="1280490"/>
                  </a:lnTo>
                  <a:lnTo>
                    <a:pt x="16745268" y="1278978"/>
                  </a:lnTo>
                  <a:lnTo>
                    <a:pt x="16751351" y="1274876"/>
                  </a:lnTo>
                  <a:lnTo>
                    <a:pt x="16755466" y="1268818"/>
                  </a:lnTo>
                  <a:lnTo>
                    <a:pt x="16756977" y="1261452"/>
                  </a:lnTo>
                  <a:close/>
                </a:path>
                <a:path w="18288000" h="10287000">
                  <a:moveTo>
                    <a:pt x="16819842" y="8796833"/>
                  </a:moveTo>
                  <a:lnTo>
                    <a:pt x="16810635" y="8787638"/>
                  </a:lnTo>
                  <a:lnTo>
                    <a:pt x="16805123" y="8787638"/>
                  </a:lnTo>
                  <a:lnTo>
                    <a:pt x="16774783" y="8813711"/>
                  </a:lnTo>
                  <a:lnTo>
                    <a:pt x="16725849" y="8859901"/>
                  </a:lnTo>
                  <a:lnTo>
                    <a:pt x="16698379" y="8888857"/>
                  </a:lnTo>
                  <a:lnTo>
                    <a:pt x="16698379" y="8896210"/>
                  </a:lnTo>
                  <a:lnTo>
                    <a:pt x="16705745" y="8903576"/>
                  </a:lnTo>
                  <a:lnTo>
                    <a:pt x="16713111" y="8903576"/>
                  </a:lnTo>
                  <a:lnTo>
                    <a:pt x="16714953" y="8901735"/>
                  </a:lnTo>
                  <a:lnTo>
                    <a:pt x="16716782" y="8901735"/>
                  </a:lnTo>
                  <a:lnTo>
                    <a:pt x="16740569" y="8878303"/>
                  </a:lnTo>
                  <a:lnTo>
                    <a:pt x="16764864" y="8855037"/>
                  </a:lnTo>
                  <a:lnTo>
                    <a:pt x="16789502" y="8832113"/>
                  </a:lnTo>
                  <a:lnTo>
                    <a:pt x="16814318" y="8809723"/>
                  </a:lnTo>
                  <a:lnTo>
                    <a:pt x="16819842" y="8804199"/>
                  </a:lnTo>
                  <a:lnTo>
                    <a:pt x="16819842" y="8796833"/>
                  </a:lnTo>
                  <a:close/>
                </a:path>
                <a:path w="18288000" h="10287000">
                  <a:moveTo>
                    <a:pt x="16997185" y="1495386"/>
                  </a:moveTo>
                  <a:lnTo>
                    <a:pt x="16995877" y="1488008"/>
                  </a:lnTo>
                  <a:lnTo>
                    <a:pt x="16991826" y="1481950"/>
                  </a:lnTo>
                  <a:lnTo>
                    <a:pt x="16985666" y="1477848"/>
                  </a:lnTo>
                  <a:lnTo>
                    <a:pt x="16978072" y="1476336"/>
                  </a:lnTo>
                  <a:lnTo>
                    <a:pt x="16970667" y="1477848"/>
                  </a:lnTo>
                  <a:lnTo>
                    <a:pt x="16964584" y="1481950"/>
                  </a:lnTo>
                  <a:lnTo>
                    <a:pt x="16960469" y="1488008"/>
                  </a:lnTo>
                  <a:lnTo>
                    <a:pt x="16958958" y="1495386"/>
                  </a:lnTo>
                  <a:lnTo>
                    <a:pt x="16960469" y="1502752"/>
                  </a:lnTo>
                  <a:lnTo>
                    <a:pt x="16964584" y="1508810"/>
                  </a:lnTo>
                  <a:lnTo>
                    <a:pt x="16970667" y="1512912"/>
                  </a:lnTo>
                  <a:lnTo>
                    <a:pt x="16978072" y="1514424"/>
                  </a:lnTo>
                  <a:lnTo>
                    <a:pt x="16985463" y="1512912"/>
                  </a:lnTo>
                  <a:lnTo>
                    <a:pt x="16991546" y="1508810"/>
                  </a:lnTo>
                  <a:lnTo>
                    <a:pt x="16995674" y="1502752"/>
                  </a:lnTo>
                  <a:lnTo>
                    <a:pt x="16997185" y="1495386"/>
                  </a:lnTo>
                  <a:close/>
                </a:path>
                <a:path w="18288000" h="10287000">
                  <a:moveTo>
                    <a:pt x="16997185" y="1261452"/>
                  </a:moveTo>
                  <a:lnTo>
                    <a:pt x="16995725" y="1254074"/>
                  </a:lnTo>
                  <a:lnTo>
                    <a:pt x="16991686" y="1248016"/>
                  </a:lnTo>
                  <a:lnTo>
                    <a:pt x="16985615" y="1243914"/>
                  </a:lnTo>
                  <a:lnTo>
                    <a:pt x="16978072" y="1242402"/>
                  </a:lnTo>
                  <a:lnTo>
                    <a:pt x="16970667" y="1243914"/>
                  </a:lnTo>
                  <a:lnTo>
                    <a:pt x="16964584" y="1248016"/>
                  </a:lnTo>
                  <a:lnTo>
                    <a:pt x="16960469" y="1254074"/>
                  </a:lnTo>
                  <a:lnTo>
                    <a:pt x="16958958" y="1261452"/>
                  </a:lnTo>
                  <a:lnTo>
                    <a:pt x="16960469" y="1268818"/>
                  </a:lnTo>
                  <a:lnTo>
                    <a:pt x="16964584" y="1274876"/>
                  </a:lnTo>
                  <a:lnTo>
                    <a:pt x="16970667" y="1278978"/>
                  </a:lnTo>
                  <a:lnTo>
                    <a:pt x="16978072" y="1280490"/>
                  </a:lnTo>
                  <a:lnTo>
                    <a:pt x="16985463" y="1278978"/>
                  </a:lnTo>
                  <a:lnTo>
                    <a:pt x="16991546" y="1274876"/>
                  </a:lnTo>
                  <a:lnTo>
                    <a:pt x="16995674" y="1268818"/>
                  </a:lnTo>
                  <a:lnTo>
                    <a:pt x="16997185" y="1261452"/>
                  </a:lnTo>
                  <a:close/>
                </a:path>
                <a:path w="18288000" h="10287000">
                  <a:moveTo>
                    <a:pt x="16997185" y="1040460"/>
                  </a:moveTo>
                  <a:lnTo>
                    <a:pt x="16995674" y="1033081"/>
                  </a:lnTo>
                  <a:lnTo>
                    <a:pt x="16991546" y="1027023"/>
                  </a:lnTo>
                  <a:lnTo>
                    <a:pt x="16985463" y="1022921"/>
                  </a:lnTo>
                  <a:lnTo>
                    <a:pt x="16978072" y="1021410"/>
                  </a:lnTo>
                  <a:lnTo>
                    <a:pt x="16970667" y="1022921"/>
                  </a:lnTo>
                  <a:lnTo>
                    <a:pt x="16964584" y="1027023"/>
                  </a:lnTo>
                  <a:lnTo>
                    <a:pt x="16960469" y="1033081"/>
                  </a:lnTo>
                  <a:lnTo>
                    <a:pt x="16958958" y="1040460"/>
                  </a:lnTo>
                  <a:lnTo>
                    <a:pt x="16960469" y="1047826"/>
                  </a:lnTo>
                  <a:lnTo>
                    <a:pt x="16964584" y="1053884"/>
                  </a:lnTo>
                  <a:lnTo>
                    <a:pt x="16970667" y="1057986"/>
                  </a:lnTo>
                  <a:lnTo>
                    <a:pt x="16978072" y="1059497"/>
                  </a:lnTo>
                  <a:lnTo>
                    <a:pt x="16985463" y="1057986"/>
                  </a:lnTo>
                  <a:lnTo>
                    <a:pt x="16991546" y="1053884"/>
                  </a:lnTo>
                  <a:lnTo>
                    <a:pt x="16995674" y="1047826"/>
                  </a:lnTo>
                  <a:lnTo>
                    <a:pt x="16997185" y="1040460"/>
                  </a:lnTo>
                  <a:close/>
                </a:path>
                <a:path w="18288000" h="10287000">
                  <a:moveTo>
                    <a:pt x="16997185" y="812990"/>
                  </a:moveTo>
                  <a:lnTo>
                    <a:pt x="16995674" y="805624"/>
                  </a:lnTo>
                  <a:lnTo>
                    <a:pt x="16991546" y="799566"/>
                  </a:lnTo>
                  <a:lnTo>
                    <a:pt x="16985463" y="795451"/>
                  </a:lnTo>
                  <a:lnTo>
                    <a:pt x="16978072" y="793953"/>
                  </a:lnTo>
                  <a:lnTo>
                    <a:pt x="16970667" y="795451"/>
                  </a:lnTo>
                  <a:lnTo>
                    <a:pt x="16964584" y="799566"/>
                  </a:lnTo>
                  <a:lnTo>
                    <a:pt x="16960469" y="805624"/>
                  </a:lnTo>
                  <a:lnTo>
                    <a:pt x="16958958" y="812990"/>
                  </a:lnTo>
                  <a:lnTo>
                    <a:pt x="16960469" y="820369"/>
                  </a:lnTo>
                  <a:lnTo>
                    <a:pt x="16964584" y="826427"/>
                  </a:lnTo>
                  <a:lnTo>
                    <a:pt x="16970667" y="830529"/>
                  </a:lnTo>
                  <a:lnTo>
                    <a:pt x="16978072" y="832040"/>
                  </a:lnTo>
                  <a:lnTo>
                    <a:pt x="16985463" y="830529"/>
                  </a:lnTo>
                  <a:lnTo>
                    <a:pt x="16991546" y="826427"/>
                  </a:lnTo>
                  <a:lnTo>
                    <a:pt x="16995674" y="820369"/>
                  </a:lnTo>
                  <a:lnTo>
                    <a:pt x="16997185" y="812990"/>
                  </a:lnTo>
                  <a:close/>
                </a:path>
                <a:path w="18288000" h="10287000">
                  <a:moveTo>
                    <a:pt x="16997185" y="591997"/>
                  </a:moveTo>
                  <a:lnTo>
                    <a:pt x="16995674" y="584619"/>
                  </a:lnTo>
                  <a:lnTo>
                    <a:pt x="16991546" y="578561"/>
                  </a:lnTo>
                  <a:lnTo>
                    <a:pt x="16985463" y="574459"/>
                  </a:lnTo>
                  <a:lnTo>
                    <a:pt x="16978072" y="572947"/>
                  </a:lnTo>
                  <a:lnTo>
                    <a:pt x="16970667" y="574459"/>
                  </a:lnTo>
                  <a:lnTo>
                    <a:pt x="16964584" y="578561"/>
                  </a:lnTo>
                  <a:lnTo>
                    <a:pt x="16960469" y="584619"/>
                  </a:lnTo>
                  <a:lnTo>
                    <a:pt x="16958958" y="591997"/>
                  </a:lnTo>
                  <a:lnTo>
                    <a:pt x="16960469" y="599363"/>
                  </a:lnTo>
                  <a:lnTo>
                    <a:pt x="16964584" y="605421"/>
                  </a:lnTo>
                  <a:lnTo>
                    <a:pt x="16970667" y="609536"/>
                  </a:lnTo>
                  <a:lnTo>
                    <a:pt x="16978072" y="611047"/>
                  </a:lnTo>
                  <a:lnTo>
                    <a:pt x="16985463" y="609536"/>
                  </a:lnTo>
                  <a:lnTo>
                    <a:pt x="16991546" y="605421"/>
                  </a:lnTo>
                  <a:lnTo>
                    <a:pt x="16995674" y="599363"/>
                  </a:lnTo>
                  <a:lnTo>
                    <a:pt x="16997185" y="591997"/>
                  </a:lnTo>
                  <a:close/>
                </a:path>
                <a:path w="18288000" h="10287000">
                  <a:moveTo>
                    <a:pt x="17029634" y="8638578"/>
                  </a:moveTo>
                  <a:lnTo>
                    <a:pt x="17025951" y="8633054"/>
                  </a:lnTo>
                  <a:lnTo>
                    <a:pt x="17024109" y="8627529"/>
                  </a:lnTo>
                  <a:lnTo>
                    <a:pt x="17016743" y="8625700"/>
                  </a:lnTo>
                  <a:lnTo>
                    <a:pt x="16983647" y="8648725"/>
                  </a:lnTo>
                  <a:lnTo>
                    <a:pt x="16929189" y="8688121"/>
                  </a:lnTo>
                  <a:lnTo>
                    <a:pt x="16902659" y="8708504"/>
                  </a:lnTo>
                  <a:lnTo>
                    <a:pt x="16897134" y="8712187"/>
                  </a:lnTo>
                  <a:lnTo>
                    <a:pt x="16897134" y="8717712"/>
                  </a:lnTo>
                  <a:lnTo>
                    <a:pt x="16900817" y="8723224"/>
                  </a:lnTo>
                  <a:lnTo>
                    <a:pt x="16902659" y="8725065"/>
                  </a:lnTo>
                  <a:lnTo>
                    <a:pt x="16906329" y="8726907"/>
                  </a:lnTo>
                  <a:lnTo>
                    <a:pt x="16915537" y="8726907"/>
                  </a:lnTo>
                  <a:lnTo>
                    <a:pt x="16913695" y="8725065"/>
                  </a:lnTo>
                  <a:lnTo>
                    <a:pt x="16967289" y="8685733"/>
                  </a:lnTo>
                  <a:lnTo>
                    <a:pt x="16994696" y="8666328"/>
                  </a:lnTo>
                  <a:lnTo>
                    <a:pt x="17022268" y="8647773"/>
                  </a:lnTo>
                  <a:lnTo>
                    <a:pt x="17027792" y="8645931"/>
                  </a:lnTo>
                  <a:lnTo>
                    <a:pt x="17029634" y="8638578"/>
                  </a:lnTo>
                  <a:close/>
                </a:path>
                <a:path w="18288000" h="10287000">
                  <a:moveTo>
                    <a:pt x="17237393" y="812990"/>
                  </a:moveTo>
                  <a:lnTo>
                    <a:pt x="17236072" y="805624"/>
                  </a:lnTo>
                  <a:lnTo>
                    <a:pt x="17232021" y="799566"/>
                  </a:lnTo>
                  <a:lnTo>
                    <a:pt x="17225874" y="795451"/>
                  </a:lnTo>
                  <a:lnTo>
                    <a:pt x="17218279" y="793953"/>
                  </a:lnTo>
                  <a:lnTo>
                    <a:pt x="17210875" y="795451"/>
                  </a:lnTo>
                  <a:lnTo>
                    <a:pt x="17204792" y="799566"/>
                  </a:lnTo>
                  <a:lnTo>
                    <a:pt x="17200677" y="805624"/>
                  </a:lnTo>
                  <a:lnTo>
                    <a:pt x="17199153" y="812990"/>
                  </a:lnTo>
                  <a:lnTo>
                    <a:pt x="17200677" y="820369"/>
                  </a:lnTo>
                  <a:lnTo>
                    <a:pt x="17204792" y="826427"/>
                  </a:lnTo>
                  <a:lnTo>
                    <a:pt x="17210875" y="830529"/>
                  </a:lnTo>
                  <a:lnTo>
                    <a:pt x="17218279" y="832040"/>
                  </a:lnTo>
                  <a:lnTo>
                    <a:pt x="17225671" y="830529"/>
                  </a:lnTo>
                  <a:lnTo>
                    <a:pt x="17231754" y="826427"/>
                  </a:lnTo>
                  <a:lnTo>
                    <a:pt x="17235869" y="820369"/>
                  </a:lnTo>
                  <a:lnTo>
                    <a:pt x="17237393" y="812990"/>
                  </a:lnTo>
                  <a:close/>
                </a:path>
                <a:path w="18288000" h="10287000">
                  <a:moveTo>
                    <a:pt x="17237393" y="591997"/>
                  </a:moveTo>
                  <a:lnTo>
                    <a:pt x="17235920" y="584619"/>
                  </a:lnTo>
                  <a:lnTo>
                    <a:pt x="17231894" y="578561"/>
                  </a:lnTo>
                  <a:lnTo>
                    <a:pt x="17225823" y="574459"/>
                  </a:lnTo>
                  <a:lnTo>
                    <a:pt x="17218279" y="572947"/>
                  </a:lnTo>
                  <a:lnTo>
                    <a:pt x="17210875" y="574459"/>
                  </a:lnTo>
                  <a:lnTo>
                    <a:pt x="17204792" y="578561"/>
                  </a:lnTo>
                  <a:lnTo>
                    <a:pt x="17200677" y="584619"/>
                  </a:lnTo>
                  <a:lnTo>
                    <a:pt x="17199153" y="591997"/>
                  </a:lnTo>
                  <a:lnTo>
                    <a:pt x="17200677" y="599363"/>
                  </a:lnTo>
                  <a:lnTo>
                    <a:pt x="17204792" y="605421"/>
                  </a:lnTo>
                  <a:lnTo>
                    <a:pt x="17210875" y="609536"/>
                  </a:lnTo>
                  <a:lnTo>
                    <a:pt x="17218279" y="611047"/>
                  </a:lnTo>
                  <a:lnTo>
                    <a:pt x="17225671" y="609536"/>
                  </a:lnTo>
                  <a:lnTo>
                    <a:pt x="17231754" y="605421"/>
                  </a:lnTo>
                  <a:lnTo>
                    <a:pt x="17235869" y="599363"/>
                  </a:lnTo>
                  <a:lnTo>
                    <a:pt x="17237393" y="591997"/>
                  </a:lnTo>
                  <a:close/>
                </a:path>
                <a:path w="18288000" h="10287000">
                  <a:moveTo>
                    <a:pt x="17237748" y="1495386"/>
                  </a:moveTo>
                  <a:lnTo>
                    <a:pt x="17236237" y="1488008"/>
                  </a:lnTo>
                  <a:lnTo>
                    <a:pt x="17232110" y="1481950"/>
                  </a:lnTo>
                  <a:lnTo>
                    <a:pt x="17226039" y="1477848"/>
                  </a:lnTo>
                  <a:lnTo>
                    <a:pt x="17218635" y="1476336"/>
                  </a:lnTo>
                  <a:lnTo>
                    <a:pt x="17211231" y="1477848"/>
                  </a:lnTo>
                  <a:lnTo>
                    <a:pt x="17205160" y="1481950"/>
                  </a:lnTo>
                  <a:lnTo>
                    <a:pt x="17201033" y="1488008"/>
                  </a:lnTo>
                  <a:lnTo>
                    <a:pt x="17199521" y="1495386"/>
                  </a:lnTo>
                  <a:lnTo>
                    <a:pt x="17201033" y="1502752"/>
                  </a:lnTo>
                  <a:lnTo>
                    <a:pt x="17205160" y="1508810"/>
                  </a:lnTo>
                  <a:lnTo>
                    <a:pt x="17211231" y="1512912"/>
                  </a:lnTo>
                  <a:lnTo>
                    <a:pt x="17218635" y="1514424"/>
                  </a:lnTo>
                  <a:lnTo>
                    <a:pt x="17226039" y="1512912"/>
                  </a:lnTo>
                  <a:lnTo>
                    <a:pt x="17232110" y="1508810"/>
                  </a:lnTo>
                  <a:lnTo>
                    <a:pt x="17236237" y="1502752"/>
                  </a:lnTo>
                  <a:lnTo>
                    <a:pt x="17237748" y="1495386"/>
                  </a:lnTo>
                  <a:close/>
                </a:path>
                <a:path w="18288000" h="10287000">
                  <a:moveTo>
                    <a:pt x="17237748" y="1261452"/>
                  </a:moveTo>
                  <a:lnTo>
                    <a:pt x="17236237" y="1254074"/>
                  </a:lnTo>
                  <a:lnTo>
                    <a:pt x="17232110" y="1248016"/>
                  </a:lnTo>
                  <a:lnTo>
                    <a:pt x="17226039" y="1243914"/>
                  </a:lnTo>
                  <a:lnTo>
                    <a:pt x="17218635" y="1242402"/>
                  </a:lnTo>
                  <a:lnTo>
                    <a:pt x="17211231" y="1243914"/>
                  </a:lnTo>
                  <a:lnTo>
                    <a:pt x="17205160" y="1248016"/>
                  </a:lnTo>
                  <a:lnTo>
                    <a:pt x="17201033" y="1254074"/>
                  </a:lnTo>
                  <a:lnTo>
                    <a:pt x="17199521" y="1261452"/>
                  </a:lnTo>
                  <a:lnTo>
                    <a:pt x="17201033" y="1268818"/>
                  </a:lnTo>
                  <a:lnTo>
                    <a:pt x="17205160" y="1274876"/>
                  </a:lnTo>
                  <a:lnTo>
                    <a:pt x="17211231" y="1278978"/>
                  </a:lnTo>
                  <a:lnTo>
                    <a:pt x="17218635" y="1280490"/>
                  </a:lnTo>
                  <a:lnTo>
                    <a:pt x="17226039" y="1278978"/>
                  </a:lnTo>
                  <a:lnTo>
                    <a:pt x="17232110" y="1274876"/>
                  </a:lnTo>
                  <a:lnTo>
                    <a:pt x="17236237" y="1268818"/>
                  </a:lnTo>
                  <a:lnTo>
                    <a:pt x="17237748" y="1261452"/>
                  </a:lnTo>
                  <a:close/>
                </a:path>
                <a:path w="18288000" h="10287000">
                  <a:moveTo>
                    <a:pt x="17237748" y="1040460"/>
                  </a:moveTo>
                  <a:lnTo>
                    <a:pt x="17236237" y="1033081"/>
                  </a:lnTo>
                  <a:lnTo>
                    <a:pt x="17232110" y="1027023"/>
                  </a:lnTo>
                  <a:lnTo>
                    <a:pt x="17226039" y="1022921"/>
                  </a:lnTo>
                  <a:lnTo>
                    <a:pt x="17218635" y="1021410"/>
                  </a:lnTo>
                  <a:lnTo>
                    <a:pt x="17211231" y="1022921"/>
                  </a:lnTo>
                  <a:lnTo>
                    <a:pt x="17205160" y="1027023"/>
                  </a:lnTo>
                  <a:lnTo>
                    <a:pt x="17201033" y="1033081"/>
                  </a:lnTo>
                  <a:lnTo>
                    <a:pt x="17199521" y="1040460"/>
                  </a:lnTo>
                  <a:lnTo>
                    <a:pt x="17201033" y="1047826"/>
                  </a:lnTo>
                  <a:lnTo>
                    <a:pt x="17205160" y="1053884"/>
                  </a:lnTo>
                  <a:lnTo>
                    <a:pt x="17211231" y="1057986"/>
                  </a:lnTo>
                  <a:lnTo>
                    <a:pt x="17218635" y="1059497"/>
                  </a:lnTo>
                  <a:lnTo>
                    <a:pt x="17226039" y="1057986"/>
                  </a:lnTo>
                  <a:lnTo>
                    <a:pt x="17232110" y="1053884"/>
                  </a:lnTo>
                  <a:lnTo>
                    <a:pt x="17236237" y="1047826"/>
                  </a:lnTo>
                  <a:lnTo>
                    <a:pt x="17237748" y="1040460"/>
                  </a:lnTo>
                  <a:close/>
                </a:path>
                <a:path w="18288000" h="10287000">
                  <a:moveTo>
                    <a:pt x="17261497" y="8504237"/>
                  </a:moveTo>
                  <a:lnTo>
                    <a:pt x="17257827" y="8493201"/>
                  </a:lnTo>
                  <a:lnTo>
                    <a:pt x="17250461" y="8491360"/>
                  </a:lnTo>
                  <a:lnTo>
                    <a:pt x="17244937" y="8493201"/>
                  </a:lnTo>
                  <a:lnTo>
                    <a:pt x="17215663" y="8508695"/>
                  </a:lnTo>
                  <a:lnTo>
                    <a:pt x="17186047" y="8524710"/>
                  </a:lnTo>
                  <a:lnTo>
                    <a:pt x="17156430" y="8541067"/>
                  </a:lnTo>
                  <a:lnTo>
                    <a:pt x="17127170" y="8557603"/>
                  </a:lnTo>
                  <a:lnTo>
                    <a:pt x="17121645" y="8559444"/>
                  </a:lnTo>
                  <a:lnTo>
                    <a:pt x="17119804" y="8566810"/>
                  </a:lnTo>
                  <a:lnTo>
                    <a:pt x="17123487" y="8572322"/>
                  </a:lnTo>
                  <a:lnTo>
                    <a:pt x="17125328" y="8576005"/>
                  </a:lnTo>
                  <a:lnTo>
                    <a:pt x="17128998" y="8577847"/>
                  </a:lnTo>
                  <a:lnTo>
                    <a:pt x="17136364" y="8577847"/>
                  </a:lnTo>
                  <a:lnTo>
                    <a:pt x="17136364" y="8576005"/>
                  </a:lnTo>
                  <a:lnTo>
                    <a:pt x="17165384" y="8559762"/>
                  </a:lnTo>
                  <a:lnTo>
                    <a:pt x="17194568" y="8544039"/>
                  </a:lnTo>
                  <a:lnTo>
                    <a:pt x="17224096" y="8528647"/>
                  </a:lnTo>
                  <a:lnTo>
                    <a:pt x="17254144" y="8513445"/>
                  </a:lnTo>
                  <a:lnTo>
                    <a:pt x="17259656" y="8511603"/>
                  </a:lnTo>
                  <a:lnTo>
                    <a:pt x="17261497" y="8504237"/>
                  </a:lnTo>
                  <a:close/>
                </a:path>
                <a:path w="18288000" h="10287000">
                  <a:moveTo>
                    <a:pt x="17477956" y="1495386"/>
                  </a:moveTo>
                  <a:lnTo>
                    <a:pt x="17476635" y="1488008"/>
                  </a:lnTo>
                  <a:lnTo>
                    <a:pt x="17472584" y="1481950"/>
                  </a:lnTo>
                  <a:lnTo>
                    <a:pt x="17466437" y="1477848"/>
                  </a:lnTo>
                  <a:lnTo>
                    <a:pt x="17458843" y="1476336"/>
                  </a:lnTo>
                  <a:lnTo>
                    <a:pt x="17451439" y="1477848"/>
                  </a:lnTo>
                  <a:lnTo>
                    <a:pt x="17445355" y="1481950"/>
                  </a:lnTo>
                  <a:lnTo>
                    <a:pt x="17441241" y="1488008"/>
                  </a:lnTo>
                  <a:lnTo>
                    <a:pt x="17439729" y="1495386"/>
                  </a:lnTo>
                  <a:lnTo>
                    <a:pt x="17441241" y="1502752"/>
                  </a:lnTo>
                  <a:lnTo>
                    <a:pt x="17445355" y="1508810"/>
                  </a:lnTo>
                  <a:lnTo>
                    <a:pt x="17451439" y="1512912"/>
                  </a:lnTo>
                  <a:lnTo>
                    <a:pt x="17458843" y="1514424"/>
                  </a:lnTo>
                  <a:lnTo>
                    <a:pt x="17466234" y="1512912"/>
                  </a:lnTo>
                  <a:lnTo>
                    <a:pt x="17472317" y="1508810"/>
                  </a:lnTo>
                  <a:lnTo>
                    <a:pt x="17476432" y="1502752"/>
                  </a:lnTo>
                  <a:lnTo>
                    <a:pt x="17477956" y="1495386"/>
                  </a:lnTo>
                  <a:close/>
                </a:path>
                <a:path w="18288000" h="10287000">
                  <a:moveTo>
                    <a:pt x="17477956" y="1261452"/>
                  </a:moveTo>
                  <a:lnTo>
                    <a:pt x="17476635" y="1254074"/>
                  </a:lnTo>
                  <a:lnTo>
                    <a:pt x="17472584" y="1248016"/>
                  </a:lnTo>
                  <a:lnTo>
                    <a:pt x="17466437" y="1243914"/>
                  </a:lnTo>
                  <a:lnTo>
                    <a:pt x="17458843" y="1242402"/>
                  </a:lnTo>
                  <a:lnTo>
                    <a:pt x="17451439" y="1243914"/>
                  </a:lnTo>
                  <a:lnTo>
                    <a:pt x="17445355" y="1248016"/>
                  </a:lnTo>
                  <a:lnTo>
                    <a:pt x="17441241" y="1254074"/>
                  </a:lnTo>
                  <a:lnTo>
                    <a:pt x="17439729" y="1261452"/>
                  </a:lnTo>
                  <a:lnTo>
                    <a:pt x="17441241" y="1268818"/>
                  </a:lnTo>
                  <a:lnTo>
                    <a:pt x="17445355" y="1274876"/>
                  </a:lnTo>
                  <a:lnTo>
                    <a:pt x="17451439" y="1278978"/>
                  </a:lnTo>
                  <a:lnTo>
                    <a:pt x="17458843" y="1280490"/>
                  </a:lnTo>
                  <a:lnTo>
                    <a:pt x="17466234" y="1278978"/>
                  </a:lnTo>
                  <a:lnTo>
                    <a:pt x="17472317" y="1274876"/>
                  </a:lnTo>
                  <a:lnTo>
                    <a:pt x="17476432" y="1268818"/>
                  </a:lnTo>
                  <a:lnTo>
                    <a:pt x="17477956" y="1261452"/>
                  </a:lnTo>
                  <a:close/>
                </a:path>
                <a:path w="18288000" h="10287000">
                  <a:moveTo>
                    <a:pt x="17477956" y="1040460"/>
                  </a:moveTo>
                  <a:lnTo>
                    <a:pt x="17476483" y="1033081"/>
                  </a:lnTo>
                  <a:lnTo>
                    <a:pt x="17472457" y="1027023"/>
                  </a:lnTo>
                  <a:lnTo>
                    <a:pt x="17466387" y="1022921"/>
                  </a:lnTo>
                  <a:lnTo>
                    <a:pt x="17458843" y="1021410"/>
                  </a:lnTo>
                  <a:lnTo>
                    <a:pt x="17451439" y="1022921"/>
                  </a:lnTo>
                  <a:lnTo>
                    <a:pt x="17445355" y="1027023"/>
                  </a:lnTo>
                  <a:lnTo>
                    <a:pt x="17441241" y="1033081"/>
                  </a:lnTo>
                  <a:lnTo>
                    <a:pt x="17439729" y="1040460"/>
                  </a:lnTo>
                  <a:lnTo>
                    <a:pt x="17441241" y="1047826"/>
                  </a:lnTo>
                  <a:lnTo>
                    <a:pt x="17445355" y="1053884"/>
                  </a:lnTo>
                  <a:lnTo>
                    <a:pt x="17451439" y="1057986"/>
                  </a:lnTo>
                  <a:lnTo>
                    <a:pt x="17458843" y="1059497"/>
                  </a:lnTo>
                  <a:lnTo>
                    <a:pt x="17466234" y="1057986"/>
                  </a:lnTo>
                  <a:lnTo>
                    <a:pt x="17472317" y="1053884"/>
                  </a:lnTo>
                  <a:lnTo>
                    <a:pt x="17476432" y="1047826"/>
                  </a:lnTo>
                  <a:lnTo>
                    <a:pt x="17477956" y="1040460"/>
                  </a:lnTo>
                  <a:close/>
                </a:path>
                <a:path w="18288000" h="10287000">
                  <a:moveTo>
                    <a:pt x="17477956" y="812990"/>
                  </a:moveTo>
                  <a:lnTo>
                    <a:pt x="17476483" y="805624"/>
                  </a:lnTo>
                  <a:lnTo>
                    <a:pt x="17472457" y="799566"/>
                  </a:lnTo>
                  <a:lnTo>
                    <a:pt x="17466387" y="795451"/>
                  </a:lnTo>
                  <a:lnTo>
                    <a:pt x="17458843" y="793953"/>
                  </a:lnTo>
                  <a:lnTo>
                    <a:pt x="17451439" y="795451"/>
                  </a:lnTo>
                  <a:lnTo>
                    <a:pt x="17445355" y="799566"/>
                  </a:lnTo>
                  <a:lnTo>
                    <a:pt x="17441241" y="805624"/>
                  </a:lnTo>
                  <a:lnTo>
                    <a:pt x="17439729" y="812990"/>
                  </a:lnTo>
                  <a:lnTo>
                    <a:pt x="17441241" y="820369"/>
                  </a:lnTo>
                  <a:lnTo>
                    <a:pt x="17445355" y="826427"/>
                  </a:lnTo>
                  <a:lnTo>
                    <a:pt x="17451439" y="830529"/>
                  </a:lnTo>
                  <a:lnTo>
                    <a:pt x="17458843" y="832040"/>
                  </a:lnTo>
                  <a:lnTo>
                    <a:pt x="17466234" y="830529"/>
                  </a:lnTo>
                  <a:lnTo>
                    <a:pt x="17472317" y="826427"/>
                  </a:lnTo>
                  <a:lnTo>
                    <a:pt x="17476432" y="820369"/>
                  </a:lnTo>
                  <a:lnTo>
                    <a:pt x="17477956" y="812990"/>
                  </a:lnTo>
                  <a:close/>
                </a:path>
                <a:path w="18288000" h="10287000">
                  <a:moveTo>
                    <a:pt x="17477956" y="591997"/>
                  </a:moveTo>
                  <a:lnTo>
                    <a:pt x="17476432" y="584619"/>
                  </a:lnTo>
                  <a:lnTo>
                    <a:pt x="17472317" y="578561"/>
                  </a:lnTo>
                  <a:lnTo>
                    <a:pt x="17466234" y="574459"/>
                  </a:lnTo>
                  <a:lnTo>
                    <a:pt x="17458843" y="572947"/>
                  </a:lnTo>
                  <a:lnTo>
                    <a:pt x="17451439" y="574459"/>
                  </a:lnTo>
                  <a:lnTo>
                    <a:pt x="17445355" y="578561"/>
                  </a:lnTo>
                  <a:lnTo>
                    <a:pt x="17441241" y="584619"/>
                  </a:lnTo>
                  <a:lnTo>
                    <a:pt x="17439729" y="591997"/>
                  </a:lnTo>
                  <a:lnTo>
                    <a:pt x="17441241" y="599363"/>
                  </a:lnTo>
                  <a:lnTo>
                    <a:pt x="17445355" y="605421"/>
                  </a:lnTo>
                  <a:lnTo>
                    <a:pt x="17451439" y="609536"/>
                  </a:lnTo>
                  <a:lnTo>
                    <a:pt x="17458843" y="611047"/>
                  </a:lnTo>
                  <a:lnTo>
                    <a:pt x="17466234" y="609536"/>
                  </a:lnTo>
                  <a:lnTo>
                    <a:pt x="17472317" y="605421"/>
                  </a:lnTo>
                  <a:lnTo>
                    <a:pt x="17476432" y="599363"/>
                  </a:lnTo>
                  <a:lnTo>
                    <a:pt x="17477956" y="591997"/>
                  </a:lnTo>
                  <a:close/>
                </a:path>
                <a:path w="18288000" h="10287000">
                  <a:moveTo>
                    <a:pt x="17508093" y="8401190"/>
                  </a:moveTo>
                  <a:lnTo>
                    <a:pt x="17504410" y="8390141"/>
                  </a:lnTo>
                  <a:lnTo>
                    <a:pt x="17497057" y="8386458"/>
                  </a:lnTo>
                  <a:lnTo>
                    <a:pt x="17491533" y="8388299"/>
                  </a:lnTo>
                  <a:lnTo>
                    <a:pt x="17459821" y="8399666"/>
                  </a:lnTo>
                  <a:lnTo>
                    <a:pt x="17428274" y="8411540"/>
                  </a:lnTo>
                  <a:lnTo>
                    <a:pt x="17397083" y="8423758"/>
                  </a:lnTo>
                  <a:lnTo>
                    <a:pt x="17366399" y="8436153"/>
                  </a:lnTo>
                  <a:lnTo>
                    <a:pt x="17360875" y="8437994"/>
                  </a:lnTo>
                  <a:lnTo>
                    <a:pt x="17359033" y="8445348"/>
                  </a:lnTo>
                  <a:lnTo>
                    <a:pt x="17362716" y="8456397"/>
                  </a:lnTo>
                  <a:lnTo>
                    <a:pt x="17368241" y="8458238"/>
                  </a:lnTo>
                  <a:lnTo>
                    <a:pt x="17373753" y="8458238"/>
                  </a:lnTo>
                  <a:lnTo>
                    <a:pt x="17405211" y="8445068"/>
                  </a:lnTo>
                  <a:lnTo>
                    <a:pt x="17436326" y="8432927"/>
                  </a:lnTo>
                  <a:lnTo>
                    <a:pt x="17467441" y="8421484"/>
                  </a:lnTo>
                  <a:lnTo>
                    <a:pt x="17498899" y="8410384"/>
                  </a:lnTo>
                  <a:lnTo>
                    <a:pt x="17504410" y="8408543"/>
                  </a:lnTo>
                  <a:lnTo>
                    <a:pt x="17508093" y="8401190"/>
                  </a:lnTo>
                  <a:close/>
                </a:path>
                <a:path w="18288000" h="10287000">
                  <a:moveTo>
                    <a:pt x="17718164" y="592353"/>
                  </a:moveTo>
                  <a:lnTo>
                    <a:pt x="17716640" y="584987"/>
                  </a:lnTo>
                  <a:lnTo>
                    <a:pt x="17712525" y="578929"/>
                  </a:lnTo>
                  <a:lnTo>
                    <a:pt x="17706442" y="574827"/>
                  </a:lnTo>
                  <a:lnTo>
                    <a:pt x="17699038" y="573316"/>
                  </a:lnTo>
                  <a:lnTo>
                    <a:pt x="17691646" y="574827"/>
                  </a:lnTo>
                  <a:lnTo>
                    <a:pt x="17685563" y="578929"/>
                  </a:lnTo>
                  <a:lnTo>
                    <a:pt x="17681448" y="584987"/>
                  </a:lnTo>
                  <a:lnTo>
                    <a:pt x="17679924" y="592353"/>
                  </a:lnTo>
                  <a:lnTo>
                    <a:pt x="17681448" y="599732"/>
                  </a:lnTo>
                  <a:lnTo>
                    <a:pt x="17685563" y="605790"/>
                  </a:lnTo>
                  <a:lnTo>
                    <a:pt x="17691646" y="609892"/>
                  </a:lnTo>
                  <a:lnTo>
                    <a:pt x="17699038" y="611403"/>
                  </a:lnTo>
                  <a:lnTo>
                    <a:pt x="17706442" y="609892"/>
                  </a:lnTo>
                  <a:lnTo>
                    <a:pt x="17712525" y="605790"/>
                  </a:lnTo>
                  <a:lnTo>
                    <a:pt x="17716640" y="599732"/>
                  </a:lnTo>
                  <a:lnTo>
                    <a:pt x="17718164" y="592353"/>
                  </a:lnTo>
                  <a:close/>
                </a:path>
                <a:path w="18288000" h="10287000">
                  <a:moveTo>
                    <a:pt x="17718520" y="1495386"/>
                  </a:moveTo>
                  <a:lnTo>
                    <a:pt x="17717008" y="1488008"/>
                  </a:lnTo>
                  <a:lnTo>
                    <a:pt x="17712881" y="1481950"/>
                  </a:lnTo>
                  <a:lnTo>
                    <a:pt x="17706798" y="1477848"/>
                  </a:lnTo>
                  <a:lnTo>
                    <a:pt x="17699406" y="1476336"/>
                  </a:lnTo>
                  <a:lnTo>
                    <a:pt x="17692002" y="1477848"/>
                  </a:lnTo>
                  <a:lnTo>
                    <a:pt x="17685919" y="1481950"/>
                  </a:lnTo>
                  <a:lnTo>
                    <a:pt x="17681804" y="1488008"/>
                  </a:lnTo>
                  <a:lnTo>
                    <a:pt x="17680293" y="1495386"/>
                  </a:lnTo>
                  <a:lnTo>
                    <a:pt x="17681804" y="1502752"/>
                  </a:lnTo>
                  <a:lnTo>
                    <a:pt x="17685919" y="1508810"/>
                  </a:lnTo>
                  <a:lnTo>
                    <a:pt x="17692002" y="1512912"/>
                  </a:lnTo>
                  <a:lnTo>
                    <a:pt x="17699406" y="1514424"/>
                  </a:lnTo>
                  <a:lnTo>
                    <a:pt x="17706798" y="1512912"/>
                  </a:lnTo>
                  <a:lnTo>
                    <a:pt x="17712881" y="1508810"/>
                  </a:lnTo>
                  <a:lnTo>
                    <a:pt x="17717008" y="1502752"/>
                  </a:lnTo>
                  <a:lnTo>
                    <a:pt x="17718520" y="1495386"/>
                  </a:lnTo>
                  <a:close/>
                </a:path>
                <a:path w="18288000" h="10287000">
                  <a:moveTo>
                    <a:pt x="17718520" y="1261452"/>
                  </a:moveTo>
                  <a:lnTo>
                    <a:pt x="17717008" y="1254074"/>
                  </a:lnTo>
                  <a:lnTo>
                    <a:pt x="17712881" y="1248016"/>
                  </a:lnTo>
                  <a:lnTo>
                    <a:pt x="17706798" y="1243914"/>
                  </a:lnTo>
                  <a:lnTo>
                    <a:pt x="17699406" y="1242402"/>
                  </a:lnTo>
                  <a:lnTo>
                    <a:pt x="17692002" y="1243914"/>
                  </a:lnTo>
                  <a:lnTo>
                    <a:pt x="17685919" y="1248016"/>
                  </a:lnTo>
                  <a:lnTo>
                    <a:pt x="17681804" y="1254074"/>
                  </a:lnTo>
                  <a:lnTo>
                    <a:pt x="17680293" y="1261452"/>
                  </a:lnTo>
                  <a:lnTo>
                    <a:pt x="17681804" y="1268818"/>
                  </a:lnTo>
                  <a:lnTo>
                    <a:pt x="17685919" y="1274876"/>
                  </a:lnTo>
                  <a:lnTo>
                    <a:pt x="17692002" y="1278978"/>
                  </a:lnTo>
                  <a:lnTo>
                    <a:pt x="17699406" y="1280490"/>
                  </a:lnTo>
                  <a:lnTo>
                    <a:pt x="17706798" y="1278978"/>
                  </a:lnTo>
                  <a:lnTo>
                    <a:pt x="17712881" y="1274876"/>
                  </a:lnTo>
                  <a:lnTo>
                    <a:pt x="17717008" y="1268818"/>
                  </a:lnTo>
                  <a:lnTo>
                    <a:pt x="17718520" y="1261452"/>
                  </a:lnTo>
                  <a:close/>
                </a:path>
                <a:path w="18288000" h="10287000">
                  <a:moveTo>
                    <a:pt x="17718520" y="1040460"/>
                  </a:moveTo>
                  <a:lnTo>
                    <a:pt x="17717008" y="1033081"/>
                  </a:lnTo>
                  <a:lnTo>
                    <a:pt x="17712881" y="1027023"/>
                  </a:lnTo>
                  <a:lnTo>
                    <a:pt x="17706798" y="1022921"/>
                  </a:lnTo>
                  <a:lnTo>
                    <a:pt x="17699406" y="1021410"/>
                  </a:lnTo>
                  <a:lnTo>
                    <a:pt x="17692002" y="1022921"/>
                  </a:lnTo>
                  <a:lnTo>
                    <a:pt x="17685919" y="1027023"/>
                  </a:lnTo>
                  <a:lnTo>
                    <a:pt x="17681804" y="1033081"/>
                  </a:lnTo>
                  <a:lnTo>
                    <a:pt x="17680293" y="1040460"/>
                  </a:lnTo>
                  <a:lnTo>
                    <a:pt x="17681804" y="1047826"/>
                  </a:lnTo>
                  <a:lnTo>
                    <a:pt x="17685919" y="1053884"/>
                  </a:lnTo>
                  <a:lnTo>
                    <a:pt x="17692002" y="1057986"/>
                  </a:lnTo>
                  <a:lnTo>
                    <a:pt x="17699406" y="1059497"/>
                  </a:lnTo>
                  <a:lnTo>
                    <a:pt x="17706798" y="1057986"/>
                  </a:lnTo>
                  <a:lnTo>
                    <a:pt x="17712881" y="1053884"/>
                  </a:lnTo>
                  <a:lnTo>
                    <a:pt x="17717008" y="1047826"/>
                  </a:lnTo>
                  <a:lnTo>
                    <a:pt x="17718520" y="1040460"/>
                  </a:lnTo>
                  <a:close/>
                </a:path>
                <a:path w="18288000" h="10287000">
                  <a:moveTo>
                    <a:pt x="17718520" y="812990"/>
                  </a:moveTo>
                  <a:lnTo>
                    <a:pt x="17717008" y="805624"/>
                  </a:lnTo>
                  <a:lnTo>
                    <a:pt x="17712881" y="799566"/>
                  </a:lnTo>
                  <a:lnTo>
                    <a:pt x="17706798" y="795451"/>
                  </a:lnTo>
                  <a:lnTo>
                    <a:pt x="17699406" y="793953"/>
                  </a:lnTo>
                  <a:lnTo>
                    <a:pt x="17692002" y="795451"/>
                  </a:lnTo>
                  <a:lnTo>
                    <a:pt x="17685919" y="799566"/>
                  </a:lnTo>
                  <a:lnTo>
                    <a:pt x="17681804" y="805624"/>
                  </a:lnTo>
                  <a:lnTo>
                    <a:pt x="17680293" y="812990"/>
                  </a:lnTo>
                  <a:lnTo>
                    <a:pt x="17681804" y="820369"/>
                  </a:lnTo>
                  <a:lnTo>
                    <a:pt x="17685919" y="826427"/>
                  </a:lnTo>
                  <a:lnTo>
                    <a:pt x="17692002" y="830529"/>
                  </a:lnTo>
                  <a:lnTo>
                    <a:pt x="17699406" y="832040"/>
                  </a:lnTo>
                  <a:lnTo>
                    <a:pt x="17706798" y="830529"/>
                  </a:lnTo>
                  <a:lnTo>
                    <a:pt x="17712881" y="826427"/>
                  </a:lnTo>
                  <a:lnTo>
                    <a:pt x="17717008" y="820369"/>
                  </a:lnTo>
                  <a:lnTo>
                    <a:pt x="17718520" y="812990"/>
                  </a:lnTo>
                  <a:close/>
                </a:path>
                <a:path w="18288000" h="10287000">
                  <a:moveTo>
                    <a:pt x="17765726" y="8334934"/>
                  </a:moveTo>
                  <a:lnTo>
                    <a:pt x="17763897" y="8329409"/>
                  </a:lnTo>
                  <a:lnTo>
                    <a:pt x="17762055" y="8322056"/>
                  </a:lnTo>
                  <a:lnTo>
                    <a:pt x="17756531" y="8318373"/>
                  </a:lnTo>
                  <a:lnTo>
                    <a:pt x="17751006" y="8320214"/>
                  </a:lnTo>
                  <a:lnTo>
                    <a:pt x="17717910" y="8327428"/>
                  </a:lnTo>
                  <a:lnTo>
                    <a:pt x="17684992" y="8335162"/>
                  </a:lnTo>
                  <a:lnTo>
                    <a:pt x="17620349" y="8351494"/>
                  </a:lnTo>
                  <a:lnTo>
                    <a:pt x="17614824" y="8351494"/>
                  </a:lnTo>
                  <a:lnTo>
                    <a:pt x="17611154" y="8358860"/>
                  </a:lnTo>
                  <a:lnTo>
                    <a:pt x="17612995" y="8364385"/>
                  </a:lnTo>
                  <a:lnTo>
                    <a:pt x="17614824" y="8368055"/>
                  </a:lnTo>
                  <a:lnTo>
                    <a:pt x="17618507" y="8371738"/>
                  </a:lnTo>
                  <a:lnTo>
                    <a:pt x="17627715" y="8371738"/>
                  </a:lnTo>
                  <a:lnTo>
                    <a:pt x="17625873" y="8373580"/>
                  </a:lnTo>
                  <a:lnTo>
                    <a:pt x="17657649" y="8364550"/>
                  </a:lnTo>
                  <a:lnTo>
                    <a:pt x="17689589" y="8356562"/>
                  </a:lnTo>
                  <a:lnTo>
                    <a:pt x="17721885" y="8349259"/>
                  </a:lnTo>
                  <a:lnTo>
                    <a:pt x="17754689" y="8342300"/>
                  </a:lnTo>
                  <a:lnTo>
                    <a:pt x="17762055" y="8340458"/>
                  </a:lnTo>
                  <a:lnTo>
                    <a:pt x="17765726" y="8334934"/>
                  </a:lnTo>
                  <a:close/>
                </a:path>
                <a:path w="18288000" h="10287000">
                  <a:moveTo>
                    <a:pt x="18030724" y="8288934"/>
                  </a:moveTo>
                  <a:lnTo>
                    <a:pt x="18025212" y="8285251"/>
                  </a:lnTo>
                  <a:lnTo>
                    <a:pt x="18019687" y="8285251"/>
                  </a:lnTo>
                  <a:lnTo>
                    <a:pt x="17952517" y="8290306"/>
                  </a:lnTo>
                  <a:lnTo>
                    <a:pt x="17885347" y="8298129"/>
                  </a:lnTo>
                  <a:lnTo>
                    <a:pt x="17876152" y="8305495"/>
                  </a:lnTo>
                  <a:lnTo>
                    <a:pt x="17876152" y="8316531"/>
                  </a:lnTo>
                  <a:lnTo>
                    <a:pt x="17881664" y="8320214"/>
                  </a:lnTo>
                  <a:lnTo>
                    <a:pt x="17887188" y="8320214"/>
                  </a:lnTo>
                  <a:lnTo>
                    <a:pt x="17954816" y="8312391"/>
                  </a:lnTo>
                  <a:lnTo>
                    <a:pt x="17987595" y="8309343"/>
                  </a:lnTo>
                  <a:lnTo>
                    <a:pt x="18019687" y="8307337"/>
                  </a:lnTo>
                  <a:lnTo>
                    <a:pt x="18027041" y="8307337"/>
                  </a:lnTo>
                  <a:lnTo>
                    <a:pt x="18030724" y="8301812"/>
                  </a:lnTo>
                  <a:lnTo>
                    <a:pt x="18030724" y="8288934"/>
                  </a:lnTo>
                  <a:close/>
                </a:path>
                <a:path w="18288000" h="10287000">
                  <a:moveTo>
                    <a:pt x="18288000" y="8283397"/>
                  </a:moveTo>
                  <a:lnTo>
                    <a:pt x="18223726" y="8280882"/>
                  </a:lnTo>
                  <a:lnTo>
                    <a:pt x="18190795" y="8280044"/>
                  </a:lnTo>
                  <a:lnTo>
                    <a:pt x="18157698" y="8279727"/>
                  </a:lnTo>
                  <a:lnTo>
                    <a:pt x="18148504" y="8279727"/>
                  </a:lnTo>
                  <a:lnTo>
                    <a:pt x="18142979" y="8285251"/>
                  </a:lnTo>
                  <a:lnTo>
                    <a:pt x="18142979" y="8296288"/>
                  </a:lnTo>
                  <a:lnTo>
                    <a:pt x="18148504" y="8301812"/>
                  </a:lnTo>
                  <a:lnTo>
                    <a:pt x="18157698" y="8301812"/>
                  </a:lnTo>
                  <a:lnTo>
                    <a:pt x="18190541" y="8302130"/>
                  </a:lnTo>
                  <a:lnTo>
                    <a:pt x="18223027" y="8302955"/>
                  </a:lnTo>
                  <a:lnTo>
                    <a:pt x="18288000" y="8305470"/>
                  </a:lnTo>
                  <a:lnTo>
                    <a:pt x="18288000" y="8283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841367" y="0"/>
              <a:ext cx="10601325" cy="10287000"/>
            </a:xfrm>
            <a:custGeom>
              <a:avLst/>
              <a:gdLst/>
              <a:ahLst/>
              <a:cxnLst/>
              <a:rect l="l" t="t" r="r" b="b"/>
              <a:pathLst>
                <a:path w="10601325" h="10287000">
                  <a:moveTo>
                    <a:pt x="1060130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601309" y="0"/>
                  </a:lnTo>
                  <a:lnTo>
                    <a:pt x="10601309" y="10286999"/>
                  </a:lnTo>
                  <a:close/>
                </a:path>
              </a:pathLst>
            </a:custGeom>
            <a:solidFill>
              <a:srgbClr val="0059BA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597019" y="5955677"/>
              <a:ext cx="4057015" cy="3242310"/>
            </a:xfrm>
            <a:custGeom>
              <a:avLst/>
              <a:gdLst/>
              <a:ahLst/>
              <a:cxnLst/>
              <a:rect l="l" t="t" r="r" b="b"/>
              <a:pathLst>
                <a:path w="4057015" h="3242309">
                  <a:moveTo>
                    <a:pt x="3238982" y="0"/>
                  </a:moveTo>
                  <a:lnTo>
                    <a:pt x="0" y="0"/>
                  </a:lnTo>
                  <a:lnTo>
                    <a:pt x="0" y="3238982"/>
                  </a:lnTo>
                  <a:lnTo>
                    <a:pt x="3238982" y="3238982"/>
                  </a:lnTo>
                  <a:lnTo>
                    <a:pt x="3238982" y="0"/>
                  </a:lnTo>
                  <a:close/>
                </a:path>
                <a:path w="4057015" h="3242309">
                  <a:moveTo>
                    <a:pt x="4002328" y="2005647"/>
                  </a:moveTo>
                  <a:lnTo>
                    <a:pt x="3997871" y="1961324"/>
                  </a:lnTo>
                  <a:lnTo>
                    <a:pt x="3987279" y="1927085"/>
                  </a:lnTo>
                  <a:lnTo>
                    <a:pt x="3985107" y="1920024"/>
                  </a:lnTo>
                  <a:lnTo>
                    <a:pt x="3964902" y="1882660"/>
                  </a:lnTo>
                  <a:lnTo>
                    <a:pt x="3938143" y="1850097"/>
                  </a:lnTo>
                  <a:lnTo>
                    <a:pt x="3905720" y="1823224"/>
                  </a:lnTo>
                  <a:lnTo>
                    <a:pt x="3868509" y="1802942"/>
                  </a:lnTo>
                  <a:lnTo>
                    <a:pt x="3861485" y="1800758"/>
                  </a:lnTo>
                  <a:lnTo>
                    <a:pt x="3861485" y="2005647"/>
                  </a:lnTo>
                  <a:lnTo>
                    <a:pt x="3855339" y="2036229"/>
                  </a:lnTo>
                  <a:lnTo>
                    <a:pt x="3838562" y="2061210"/>
                  </a:lnTo>
                  <a:lnTo>
                    <a:pt x="3813695" y="2078050"/>
                  </a:lnTo>
                  <a:lnTo>
                    <a:pt x="3783253" y="2084222"/>
                  </a:lnTo>
                  <a:lnTo>
                    <a:pt x="3752799" y="2078050"/>
                  </a:lnTo>
                  <a:lnTo>
                    <a:pt x="3727932" y="2061210"/>
                  </a:lnTo>
                  <a:lnTo>
                    <a:pt x="3711156" y="2036229"/>
                  </a:lnTo>
                  <a:lnTo>
                    <a:pt x="3705009" y="2005647"/>
                  </a:lnTo>
                  <a:lnTo>
                    <a:pt x="3711156" y="1975078"/>
                  </a:lnTo>
                  <a:lnTo>
                    <a:pt x="3727932" y="1950097"/>
                  </a:lnTo>
                  <a:lnTo>
                    <a:pt x="3752799" y="1933257"/>
                  </a:lnTo>
                  <a:lnTo>
                    <a:pt x="3783253" y="1927085"/>
                  </a:lnTo>
                  <a:lnTo>
                    <a:pt x="3813695" y="1933257"/>
                  </a:lnTo>
                  <a:lnTo>
                    <a:pt x="3838562" y="1950097"/>
                  </a:lnTo>
                  <a:lnTo>
                    <a:pt x="3855339" y="1975078"/>
                  </a:lnTo>
                  <a:lnTo>
                    <a:pt x="3861485" y="2005647"/>
                  </a:lnTo>
                  <a:lnTo>
                    <a:pt x="3861485" y="1800758"/>
                  </a:lnTo>
                  <a:lnTo>
                    <a:pt x="3827399" y="1790115"/>
                  </a:lnTo>
                  <a:lnTo>
                    <a:pt x="3783253" y="1785645"/>
                  </a:lnTo>
                  <a:lnTo>
                    <a:pt x="3739108" y="1790115"/>
                  </a:lnTo>
                  <a:lnTo>
                    <a:pt x="3697986" y="1802942"/>
                  </a:lnTo>
                  <a:lnTo>
                    <a:pt x="3660775" y="1823224"/>
                  </a:lnTo>
                  <a:lnTo>
                    <a:pt x="3628352" y="1850097"/>
                  </a:lnTo>
                  <a:lnTo>
                    <a:pt x="3601593" y="1882660"/>
                  </a:lnTo>
                  <a:lnTo>
                    <a:pt x="3581400" y="1920024"/>
                  </a:lnTo>
                  <a:lnTo>
                    <a:pt x="3568623" y="1961324"/>
                  </a:lnTo>
                  <a:lnTo>
                    <a:pt x="3564178" y="2005647"/>
                  </a:lnTo>
                  <a:lnTo>
                    <a:pt x="3598405" y="2139099"/>
                  </a:lnTo>
                  <a:lnTo>
                    <a:pt x="3673716" y="2271814"/>
                  </a:lnTo>
                  <a:lnTo>
                    <a:pt x="3749014" y="2373592"/>
                  </a:lnTo>
                  <a:lnTo>
                    <a:pt x="3783253" y="2414232"/>
                  </a:lnTo>
                  <a:lnTo>
                    <a:pt x="3909898" y="2270836"/>
                  </a:lnTo>
                  <a:lnTo>
                    <a:pt x="3974935" y="2180475"/>
                  </a:lnTo>
                  <a:lnTo>
                    <a:pt x="3998899" y="2104847"/>
                  </a:lnTo>
                  <a:lnTo>
                    <a:pt x="3999611" y="2084222"/>
                  </a:lnTo>
                  <a:lnTo>
                    <a:pt x="4002328" y="2005647"/>
                  </a:lnTo>
                  <a:close/>
                </a:path>
                <a:path w="4057015" h="3242309">
                  <a:moveTo>
                    <a:pt x="4015359" y="297992"/>
                  </a:moveTo>
                  <a:lnTo>
                    <a:pt x="4014597" y="295719"/>
                  </a:lnTo>
                  <a:lnTo>
                    <a:pt x="3590036" y="295719"/>
                  </a:lnTo>
                  <a:lnTo>
                    <a:pt x="3589274" y="297992"/>
                  </a:lnTo>
                  <a:lnTo>
                    <a:pt x="3590696" y="298932"/>
                  </a:lnTo>
                  <a:lnTo>
                    <a:pt x="3801935" y="442607"/>
                  </a:lnTo>
                  <a:lnTo>
                    <a:pt x="3802786" y="442607"/>
                  </a:lnTo>
                  <a:lnTo>
                    <a:pt x="4013924" y="298932"/>
                  </a:lnTo>
                  <a:lnTo>
                    <a:pt x="4015359" y="297992"/>
                  </a:lnTo>
                  <a:close/>
                </a:path>
                <a:path w="4057015" h="3242309">
                  <a:moveTo>
                    <a:pt x="4040289" y="331990"/>
                  </a:moveTo>
                  <a:lnTo>
                    <a:pt x="4038676" y="331139"/>
                  </a:lnTo>
                  <a:lnTo>
                    <a:pt x="4037533" y="331990"/>
                  </a:lnTo>
                  <a:lnTo>
                    <a:pt x="3803078" y="491477"/>
                  </a:lnTo>
                  <a:lnTo>
                    <a:pt x="3801554" y="491477"/>
                  </a:lnTo>
                  <a:lnTo>
                    <a:pt x="3567087" y="331990"/>
                  </a:lnTo>
                  <a:lnTo>
                    <a:pt x="3565944" y="331228"/>
                  </a:lnTo>
                  <a:lnTo>
                    <a:pt x="3564331" y="331990"/>
                  </a:lnTo>
                  <a:lnTo>
                    <a:pt x="3564331" y="621233"/>
                  </a:lnTo>
                  <a:lnTo>
                    <a:pt x="3572230" y="629094"/>
                  </a:lnTo>
                  <a:lnTo>
                    <a:pt x="4032389" y="629094"/>
                  </a:lnTo>
                  <a:lnTo>
                    <a:pt x="4040289" y="621233"/>
                  </a:lnTo>
                  <a:lnTo>
                    <a:pt x="4040289" y="491477"/>
                  </a:lnTo>
                  <a:lnTo>
                    <a:pt x="4040289" y="331990"/>
                  </a:lnTo>
                  <a:close/>
                </a:path>
                <a:path w="4057015" h="3242309">
                  <a:moveTo>
                    <a:pt x="4056735" y="2965234"/>
                  </a:moveTo>
                  <a:lnTo>
                    <a:pt x="4054691" y="2944914"/>
                  </a:lnTo>
                  <a:lnTo>
                    <a:pt x="4051122" y="2909354"/>
                  </a:lnTo>
                  <a:lnTo>
                    <a:pt x="4035018" y="2857284"/>
                  </a:lnTo>
                  <a:lnTo>
                    <a:pt x="4015778" y="2821800"/>
                  </a:lnTo>
                  <a:lnTo>
                    <a:pt x="4015778" y="2944914"/>
                  </a:lnTo>
                  <a:lnTo>
                    <a:pt x="4015778" y="2985554"/>
                  </a:lnTo>
                  <a:lnTo>
                    <a:pt x="4010456" y="3018574"/>
                  </a:lnTo>
                  <a:lnTo>
                    <a:pt x="4000512" y="3051594"/>
                  </a:lnTo>
                  <a:lnTo>
                    <a:pt x="3986326" y="3080804"/>
                  </a:lnTo>
                  <a:lnTo>
                    <a:pt x="3968242" y="3108744"/>
                  </a:lnTo>
                  <a:lnTo>
                    <a:pt x="3957383" y="3098584"/>
                  </a:lnTo>
                  <a:lnTo>
                    <a:pt x="3946042" y="3089694"/>
                  </a:lnTo>
                  <a:lnTo>
                    <a:pt x="3941305" y="3086646"/>
                  </a:lnTo>
                  <a:lnTo>
                    <a:pt x="3941305" y="3137954"/>
                  </a:lnTo>
                  <a:lnTo>
                    <a:pt x="3918712" y="3157004"/>
                  </a:lnTo>
                  <a:lnTo>
                    <a:pt x="3893909" y="3172244"/>
                  </a:lnTo>
                  <a:lnTo>
                    <a:pt x="3867150" y="3184944"/>
                  </a:lnTo>
                  <a:lnTo>
                    <a:pt x="3838676" y="3193834"/>
                  </a:lnTo>
                  <a:lnTo>
                    <a:pt x="3843324" y="3190024"/>
                  </a:lnTo>
                  <a:lnTo>
                    <a:pt x="3847858" y="3186214"/>
                  </a:lnTo>
                  <a:lnTo>
                    <a:pt x="3852253" y="3181134"/>
                  </a:lnTo>
                  <a:lnTo>
                    <a:pt x="3859199" y="3173514"/>
                  </a:lnTo>
                  <a:lnTo>
                    <a:pt x="3867315" y="3164624"/>
                  </a:lnTo>
                  <a:lnTo>
                    <a:pt x="3881196" y="3148114"/>
                  </a:lnTo>
                  <a:lnTo>
                    <a:pt x="3893820" y="3129064"/>
                  </a:lnTo>
                  <a:lnTo>
                    <a:pt x="3905110" y="3110014"/>
                  </a:lnTo>
                  <a:lnTo>
                    <a:pt x="3914673" y="3116364"/>
                  </a:lnTo>
                  <a:lnTo>
                    <a:pt x="3923893" y="3123984"/>
                  </a:lnTo>
                  <a:lnTo>
                    <a:pt x="3932771" y="3130334"/>
                  </a:lnTo>
                  <a:lnTo>
                    <a:pt x="3941305" y="3137954"/>
                  </a:lnTo>
                  <a:lnTo>
                    <a:pt x="3941305" y="3086646"/>
                  </a:lnTo>
                  <a:lnTo>
                    <a:pt x="3934218" y="3082074"/>
                  </a:lnTo>
                  <a:lnTo>
                    <a:pt x="3925443" y="3075724"/>
                  </a:lnTo>
                  <a:lnTo>
                    <a:pt x="3921937" y="3073184"/>
                  </a:lnTo>
                  <a:lnTo>
                    <a:pt x="3928211" y="3055404"/>
                  </a:lnTo>
                  <a:lnTo>
                    <a:pt x="3929113" y="3052864"/>
                  </a:lnTo>
                  <a:lnTo>
                    <a:pt x="3934739" y="3031274"/>
                  </a:lnTo>
                  <a:lnTo>
                    <a:pt x="3938765" y="3008414"/>
                  </a:lnTo>
                  <a:lnTo>
                    <a:pt x="3941127" y="2985554"/>
                  </a:lnTo>
                  <a:lnTo>
                    <a:pt x="4015778" y="2985554"/>
                  </a:lnTo>
                  <a:lnTo>
                    <a:pt x="4015778" y="2944914"/>
                  </a:lnTo>
                  <a:lnTo>
                    <a:pt x="3941127" y="2944914"/>
                  </a:lnTo>
                  <a:lnTo>
                    <a:pt x="3938765" y="2922054"/>
                  </a:lnTo>
                  <a:lnTo>
                    <a:pt x="3934739" y="2899194"/>
                  </a:lnTo>
                  <a:lnTo>
                    <a:pt x="3929113" y="2877604"/>
                  </a:lnTo>
                  <a:lnTo>
                    <a:pt x="3928211" y="2875064"/>
                  </a:lnTo>
                  <a:lnTo>
                    <a:pt x="3921937" y="2857284"/>
                  </a:lnTo>
                  <a:lnTo>
                    <a:pt x="3925443" y="2854744"/>
                  </a:lnTo>
                  <a:lnTo>
                    <a:pt x="3934218" y="2848394"/>
                  </a:lnTo>
                  <a:lnTo>
                    <a:pt x="3946042" y="2840774"/>
                  </a:lnTo>
                  <a:lnTo>
                    <a:pt x="3957383" y="2831884"/>
                  </a:lnTo>
                  <a:lnTo>
                    <a:pt x="4000512" y="2878874"/>
                  </a:lnTo>
                  <a:lnTo>
                    <a:pt x="4015778" y="2944914"/>
                  </a:lnTo>
                  <a:lnTo>
                    <a:pt x="4015778" y="2821800"/>
                  </a:lnTo>
                  <a:lnTo>
                    <a:pt x="3975824" y="2769654"/>
                  </a:lnTo>
                  <a:lnTo>
                    <a:pt x="3941318" y="2741803"/>
                  </a:lnTo>
                  <a:lnTo>
                    <a:pt x="3941318" y="2792514"/>
                  </a:lnTo>
                  <a:lnTo>
                    <a:pt x="3932783" y="2800134"/>
                  </a:lnTo>
                  <a:lnTo>
                    <a:pt x="3923906" y="2806484"/>
                  </a:lnTo>
                  <a:lnTo>
                    <a:pt x="3914686" y="2814104"/>
                  </a:lnTo>
                  <a:lnTo>
                    <a:pt x="3905135" y="2820454"/>
                  </a:lnTo>
                  <a:lnTo>
                    <a:pt x="3900944" y="2813393"/>
                  </a:lnTo>
                  <a:lnTo>
                    <a:pt x="3900944" y="2985554"/>
                  </a:lnTo>
                  <a:lnTo>
                    <a:pt x="3898950" y="3003334"/>
                  </a:lnTo>
                  <a:lnTo>
                    <a:pt x="3895750" y="3021114"/>
                  </a:lnTo>
                  <a:lnTo>
                    <a:pt x="3891381" y="3038894"/>
                  </a:lnTo>
                  <a:lnTo>
                    <a:pt x="3885882" y="3055404"/>
                  </a:lnTo>
                  <a:lnTo>
                    <a:pt x="3869385" y="3049232"/>
                  </a:lnTo>
                  <a:lnTo>
                    <a:pt x="3869385" y="3092234"/>
                  </a:lnTo>
                  <a:lnTo>
                    <a:pt x="3836835" y="3139224"/>
                  </a:lnTo>
                  <a:lnTo>
                    <a:pt x="3806609" y="3168434"/>
                  </a:lnTo>
                  <a:lnTo>
                    <a:pt x="3800538" y="3173514"/>
                  </a:lnTo>
                  <a:lnTo>
                    <a:pt x="3800538" y="3075724"/>
                  </a:lnTo>
                  <a:lnTo>
                    <a:pt x="3818471" y="3078264"/>
                  </a:lnTo>
                  <a:lnTo>
                    <a:pt x="3852938" y="3085884"/>
                  </a:lnTo>
                  <a:lnTo>
                    <a:pt x="3869385" y="3092234"/>
                  </a:lnTo>
                  <a:lnTo>
                    <a:pt x="3869385" y="3049232"/>
                  </a:lnTo>
                  <a:lnTo>
                    <a:pt x="3865549" y="3047784"/>
                  </a:lnTo>
                  <a:lnTo>
                    <a:pt x="3822801" y="3037624"/>
                  </a:lnTo>
                  <a:lnTo>
                    <a:pt x="3800538" y="3035084"/>
                  </a:lnTo>
                  <a:lnTo>
                    <a:pt x="3800538" y="2985554"/>
                  </a:lnTo>
                  <a:lnTo>
                    <a:pt x="3900944" y="2985554"/>
                  </a:lnTo>
                  <a:lnTo>
                    <a:pt x="3900944" y="2813393"/>
                  </a:lnTo>
                  <a:lnTo>
                    <a:pt x="3900932" y="2944914"/>
                  </a:lnTo>
                  <a:lnTo>
                    <a:pt x="3800538" y="2944914"/>
                  </a:lnTo>
                  <a:lnTo>
                    <a:pt x="3800538" y="2895384"/>
                  </a:lnTo>
                  <a:lnTo>
                    <a:pt x="3822801" y="2892844"/>
                  </a:lnTo>
                  <a:lnTo>
                    <a:pt x="3865549" y="2882684"/>
                  </a:lnTo>
                  <a:lnTo>
                    <a:pt x="3895737" y="2909354"/>
                  </a:lnTo>
                  <a:lnTo>
                    <a:pt x="3900932" y="2944914"/>
                  </a:lnTo>
                  <a:lnTo>
                    <a:pt x="3900932" y="2813380"/>
                  </a:lnTo>
                  <a:lnTo>
                    <a:pt x="3893832" y="2801404"/>
                  </a:lnTo>
                  <a:lnTo>
                    <a:pt x="3881209" y="2782354"/>
                  </a:lnTo>
                  <a:lnTo>
                    <a:pt x="3869385" y="2768295"/>
                  </a:lnTo>
                  <a:lnTo>
                    <a:pt x="3869385" y="2838234"/>
                  </a:lnTo>
                  <a:lnTo>
                    <a:pt x="3852938" y="2844584"/>
                  </a:lnTo>
                  <a:lnTo>
                    <a:pt x="3818458" y="2852204"/>
                  </a:lnTo>
                  <a:lnTo>
                    <a:pt x="3800538" y="2854744"/>
                  </a:lnTo>
                  <a:lnTo>
                    <a:pt x="3800538" y="2756954"/>
                  </a:lnTo>
                  <a:lnTo>
                    <a:pt x="3836835" y="2791244"/>
                  </a:lnTo>
                  <a:lnTo>
                    <a:pt x="3869385" y="2838234"/>
                  </a:lnTo>
                  <a:lnTo>
                    <a:pt x="3869385" y="2768295"/>
                  </a:lnTo>
                  <a:lnTo>
                    <a:pt x="3867327" y="2765844"/>
                  </a:lnTo>
                  <a:lnTo>
                    <a:pt x="3859212" y="2756954"/>
                  </a:lnTo>
                  <a:lnTo>
                    <a:pt x="3852253" y="2749334"/>
                  </a:lnTo>
                  <a:lnTo>
                    <a:pt x="3847846" y="2744254"/>
                  </a:lnTo>
                  <a:lnTo>
                    <a:pt x="3843324" y="2740444"/>
                  </a:lnTo>
                  <a:lnTo>
                    <a:pt x="3838689" y="2736634"/>
                  </a:lnTo>
                  <a:lnTo>
                    <a:pt x="3867150" y="2745524"/>
                  </a:lnTo>
                  <a:lnTo>
                    <a:pt x="3893909" y="2758224"/>
                  </a:lnTo>
                  <a:lnTo>
                    <a:pt x="3918712" y="2773464"/>
                  </a:lnTo>
                  <a:lnTo>
                    <a:pt x="3941318" y="2792514"/>
                  </a:lnTo>
                  <a:lnTo>
                    <a:pt x="3941318" y="2741803"/>
                  </a:lnTo>
                  <a:lnTo>
                    <a:pt x="3934930" y="2736634"/>
                  </a:lnTo>
                  <a:lnTo>
                    <a:pt x="3888016" y="2711234"/>
                  </a:lnTo>
                  <a:lnTo>
                    <a:pt x="3836162" y="2694724"/>
                  </a:lnTo>
                  <a:lnTo>
                    <a:pt x="3780510" y="2689644"/>
                  </a:lnTo>
                  <a:lnTo>
                    <a:pt x="3760457" y="2691485"/>
                  </a:lnTo>
                  <a:lnTo>
                    <a:pt x="3760457" y="2756954"/>
                  </a:lnTo>
                  <a:lnTo>
                    <a:pt x="3760457" y="2854744"/>
                  </a:lnTo>
                  <a:lnTo>
                    <a:pt x="3760457" y="3173514"/>
                  </a:lnTo>
                  <a:lnTo>
                    <a:pt x="3754386" y="3168434"/>
                  </a:lnTo>
                  <a:lnTo>
                    <a:pt x="3724148" y="3139224"/>
                  </a:lnTo>
                  <a:lnTo>
                    <a:pt x="3722319" y="3136887"/>
                  </a:lnTo>
                  <a:lnTo>
                    <a:pt x="3722319" y="3193834"/>
                  </a:lnTo>
                  <a:lnTo>
                    <a:pt x="3693845" y="3184944"/>
                  </a:lnTo>
                  <a:lnTo>
                    <a:pt x="3667087" y="3172244"/>
                  </a:lnTo>
                  <a:lnTo>
                    <a:pt x="3642296" y="3157004"/>
                  </a:lnTo>
                  <a:lnTo>
                    <a:pt x="3619716" y="3137954"/>
                  </a:lnTo>
                  <a:lnTo>
                    <a:pt x="3628225" y="3130334"/>
                  </a:lnTo>
                  <a:lnTo>
                    <a:pt x="3637102" y="3123984"/>
                  </a:lnTo>
                  <a:lnTo>
                    <a:pt x="3646322" y="3116364"/>
                  </a:lnTo>
                  <a:lnTo>
                    <a:pt x="3655872" y="3110014"/>
                  </a:lnTo>
                  <a:lnTo>
                    <a:pt x="3667163" y="3129064"/>
                  </a:lnTo>
                  <a:lnTo>
                    <a:pt x="3679787" y="3148114"/>
                  </a:lnTo>
                  <a:lnTo>
                    <a:pt x="3693668" y="3164624"/>
                  </a:lnTo>
                  <a:lnTo>
                    <a:pt x="3708755" y="3181134"/>
                  </a:lnTo>
                  <a:lnTo>
                    <a:pt x="3713149" y="3186214"/>
                  </a:lnTo>
                  <a:lnTo>
                    <a:pt x="3717658" y="3190024"/>
                  </a:lnTo>
                  <a:lnTo>
                    <a:pt x="3722319" y="3193834"/>
                  </a:lnTo>
                  <a:lnTo>
                    <a:pt x="3722319" y="3136887"/>
                  </a:lnTo>
                  <a:lnTo>
                    <a:pt x="3712222" y="3123984"/>
                  </a:lnTo>
                  <a:lnTo>
                    <a:pt x="3702253" y="3110014"/>
                  </a:lnTo>
                  <a:lnTo>
                    <a:pt x="3701351" y="3108744"/>
                  </a:lnTo>
                  <a:lnTo>
                    <a:pt x="3691610" y="3092234"/>
                  </a:lnTo>
                  <a:lnTo>
                    <a:pt x="3708057" y="3085884"/>
                  </a:lnTo>
                  <a:lnTo>
                    <a:pt x="3742537" y="3078264"/>
                  </a:lnTo>
                  <a:lnTo>
                    <a:pt x="3760457" y="3075724"/>
                  </a:lnTo>
                  <a:lnTo>
                    <a:pt x="3760457" y="3035084"/>
                  </a:lnTo>
                  <a:lnTo>
                    <a:pt x="3738194" y="3037624"/>
                  </a:lnTo>
                  <a:lnTo>
                    <a:pt x="3695458" y="3047784"/>
                  </a:lnTo>
                  <a:lnTo>
                    <a:pt x="3675113" y="3055404"/>
                  </a:lnTo>
                  <a:lnTo>
                    <a:pt x="3669614" y="3038894"/>
                  </a:lnTo>
                  <a:lnTo>
                    <a:pt x="3665245" y="3021114"/>
                  </a:lnTo>
                  <a:lnTo>
                    <a:pt x="3662045" y="3003334"/>
                  </a:lnTo>
                  <a:lnTo>
                    <a:pt x="3660063" y="2985554"/>
                  </a:lnTo>
                  <a:lnTo>
                    <a:pt x="3760457" y="2985554"/>
                  </a:lnTo>
                  <a:lnTo>
                    <a:pt x="3760457" y="2944914"/>
                  </a:lnTo>
                  <a:lnTo>
                    <a:pt x="3660063" y="2944914"/>
                  </a:lnTo>
                  <a:lnTo>
                    <a:pt x="3662045" y="2927134"/>
                  </a:lnTo>
                  <a:lnTo>
                    <a:pt x="3665245" y="2909354"/>
                  </a:lnTo>
                  <a:lnTo>
                    <a:pt x="3669614" y="2891574"/>
                  </a:lnTo>
                  <a:lnTo>
                    <a:pt x="3675113" y="2875064"/>
                  </a:lnTo>
                  <a:lnTo>
                    <a:pt x="3695458" y="2882684"/>
                  </a:lnTo>
                  <a:lnTo>
                    <a:pt x="3738194" y="2892844"/>
                  </a:lnTo>
                  <a:lnTo>
                    <a:pt x="3760457" y="2895384"/>
                  </a:lnTo>
                  <a:lnTo>
                    <a:pt x="3760457" y="2854744"/>
                  </a:lnTo>
                  <a:lnTo>
                    <a:pt x="3742537" y="2852204"/>
                  </a:lnTo>
                  <a:lnTo>
                    <a:pt x="3708057" y="2844584"/>
                  </a:lnTo>
                  <a:lnTo>
                    <a:pt x="3691610" y="2838234"/>
                  </a:lnTo>
                  <a:lnTo>
                    <a:pt x="3701351" y="2821724"/>
                  </a:lnTo>
                  <a:lnTo>
                    <a:pt x="3702253" y="2820454"/>
                  </a:lnTo>
                  <a:lnTo>
                    <a:pt x="3737102" y="2777274"/>
                  </a:lnTo>
                  <a:lnTo>
                    <a:pt x="3760457" y="2756954"/>
                  </a:lnTo>
                  <a:lnTo>
                    <a:pt x="3760457" y="2691485"/>
                  </a:lnTo>
                  <a:lnTo>
                    <a:pt x="3724846" y="2694724"/>
                  </a:lnTo>
                  <a:lnTo>
                    <a:pt x="3722306" y="2695537"/>
                  </a:lnTo>
                  <a:lnTo>
                    <a:pt x="3722306" y="2736634"/>
                  </a:lnTo>
                  <a:lnTo>
                    <a:pt x="3717658" y="2740444"/>
                  </a:lnTo>
                  <a:lnTo>
                    <a:pt x="3713137" y="2744254"/>
                  </a:lnTo>
                  <a:lnTo>
                    <a:pt x="3708743" y="2749334"/>
                  </a:lnTo>
                  <a:lnTo>
                    <a:pt x="3693668" y="2765844"/>
                  </a:lnTo>
                  <a:lnTo>
                    <a:pt x="3679787" y="2782354"/>
                  </a:lnTo>
                  <a:lnTo>
                    <a:pt x="3667163" y="2801404"/>
                  </a:lnTo>
                  <a:lnTo>
                    <a:pt x="3655860" y="2820454"/>
                  </a:lnTo>
                  <a:lnTo>
                    <a:pt x="3646309" y="2814104"/>
                  </a:lnTo>
                  <a:lnTo>
                    <a:pt x="3639045" y="2808109"/>
                  </a:lnTo>
                  <a:lnTo>
                    <a:pt x="3639045" y="2857284"/>
                  </a:lnTo>
                  <a:lnTo>
                    <a:pt x="3639045" y="3073184"/>
                  </a:lnTo>
                  <a:lnTo>
                    <a:pt x="3626777" y="3082074"/>
                  </a:lnTo>
                  <a:lnTo>
                    <a:pt x="3614966" y="3089694"/>
                  </a:lnTo>
                  <a:lnTo>
                    <a:pt x="3603612" y="3098584"/>
                  </a:lnTo>
                  <a:lnTo>
                    <a:pt x="3560495" y="3051594"/>
                  </a:lnTo>
                  <a:lnTo>
                    <a:pt x="3545217" y="2985554"/>
                  </a:lnTo>
                  <a:lnTo>
                    <a:pt x="3619881" y="2985554"/>
                  </a:lnTo>
                  <a:lnTo>
                    <a:pt x="3622230" y="3008414"/>
                  </a:lnTo>
                  <a:lnTo>
                    <a:pt x="3626256" y="3031274"/>
                  </a:lnTo>
                  <a:lnTo>
                    <a:pt x="3631882" y="3052864"/>
                  </a:lnTo>
                  <a:lnTo>
                    <a:pt x="3639045" y="3073184"/>
                  </a:lnTo>
                  <a:lnTo>
                    <a:pt x="3639045" y="2857284"/>
                  </a:lnTo>
                  <a:lnTo>
                    <a:pt x="3631882" y="2877604"/>
                  </a:lnTo>
                  <a:lnTo>
                    <a:pt x="3626256" y="2899194"/>
                  </a:lnTo>
                  <a:lnTo>
                    <a:pt x="3622230" y="2922054"/>
                  </a:lnTo>
                  <a:lnTo>
                    <a:pt x="3619881" y="2944914"/>
                  </a:lnTo>
                  <a:lnTo>
                    <a:pt x="3545217" y="2944914"/>
                  </a:lnTo>
                  <a:lnTo>
                    <a:pt x="3550551" y="2911894"/>
                  </a:lnTo>
                  <a:lnTo>
                    <a:pt x="3560495" y="2878874"/>
                  </a:lnTo>
                  <a:lnTo>
                    <a:pt x="3574681" y="2849664"/>
                  </a:lnTo>
                  <a:lnTo>
                    <a:pt x="3592766" y="2821724"/>
                  </a:lnTo>
                  <a:lnTo>
                    <a:pt x="3603612" y="2831884"/>
                  </a:lnTo>
                  <a:lnTo>
                    <a:pt x="3614966" y="2840774"/>
                  </a:lnTo>
                  <a:lnTo>
                    <a:pt x="3626777" y="2848394"/>
                  </a:lnTo>
                  <a:lnTo>
                    <a:pt x="3639045" y="2857284"/>
                  </a:lnTo>
                  <a:lnTo>
                    <a:pt x="3639045" y="2808109"/>
                  </a:lnTo>
                  <a:lnTo>
                    <a:pt x="3637089" y="2806484"/>
                  </a:lnTo>
                  <a:lnTo>
                    <a:pt x="3628212" y="2800134"/>
                  </a:lnTo>
                  <a:lnTo>
                    <a:pt x="3619703" y="2792514"/>
                  </a:lnTo>
                  <a:lnTo>
                    <a:pt x="3642283" y="2773464"/>
                  </a:lnTo>
                  <a:lnTo>
                    <a:pt x="3667087" y="2758224"/>
                  </a:lnTo>
                  <a:lnTo>
                    <a:pt x="3693845" y="2745524"/>
                  </a:lnTo>
                  <a:lnTo>
                    <a:pt x="3722306" y="2736634"/>
                  </a:lnTo>
                  <a:lnTo>
                    <a:pt x="3722306" y="2695537"/>
                  </a:lnTo>
                  <a:lnTo>
                    <a:pt x="3672992" y="2711234"/>
                  </a:lnTo>
                  <a:lnTo>
                    <a:pt x="3626078" y="2736634"/>
                  </a:lnTo>
                  <a:lnTo>
                    <a:pt x="3585197" y="2769654"/>
                  </a:lnTo>
                  <a:lnTo>
                    <a:pt x="3551466" y="2810294"/>
                  </a:lnTo>
                  <a:lnTo>
                    <a:pt x="3525990" y="2857284"/>
                  </a:lnTo>
                  <a:lnTo>
                    <a:pt x="3509899" y="2909354"/>
                  </a:lnTo>
                  <a:lnTo>
                    <a:pt x="3504285" y="2965234"/>
                  </a:lnTo>
                  <a:lnTo>
                    <a:pt x="3509899" y="3021114"/>
                  </a:lnTo>
                  <a:lnTo>
                    <a:pt x="3525990" y="3073184"/>
                  </a:lnTo>
                  <a:lnTo>
                    <a:pt x="3551466" y="3120174"/>
                  </a:lnTo>
                  <a:lnTo>
                    <a:pt x="3585197" y="3160814"/>
                  </a:lnTo>
                  <a:lnTo>
                    <a:pt x="3626078" y="3193834"/>
                  </a:lnTo>
                  <a:lnTo>
                    <a:pt x="3672992" y="3219234"/>
                  </a:lnTo>
                  <a:lnTo>
                    <a:pt x="3724846" y="3235744"/>
                  </a:lnTo>
                  <a:lnTo>
                    <a:pt x="3780510" y="3242094"/>
                  </a:lnTo>
                  <a:lnTo>
                    <a:pt x="3836162" y="3235744"/>
                  </a:lnTo>
                  <a:lnTo>
                    <a:pt x="3888016" y="3219234"/>
                  </a:lnTo>
                  <a:lnTo>
                    <a:pt x="3934930" y="3193834"/>
                  </a:lnTo>
                  <a:lnTo>
                    <a:pt x="3975824" y="3160814"/>
                  </a:lnTo>
                  <a:lnTo>
                    <a:pt x="4009555" y="3120174"/>
                  </a:lnTo>
                  <a:lnTo>
                    <a:pt x="4015740" y="3108744"/>
                  </a:lnTo>
                  <a:lnTo>
                    <a:pt x="4035018" y="3073184"/>
                  </a:lnTo>
                  <a:lnTo>
                    <a:pt x="4051122" y="3021114"/>
                  </a:lnTo>
                  <a:lnTo>
                    <a:pt x="4054691" y="2985554"/>
                  </a:lnTo>
                  <a:lnTo>
                    <a:pt x="4056735" y="29652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820402" y="6234892"/>
              <a:ext cx="1228725" cy="0"/>
            </a:xfrm>
            <a:custGeom>
              <a:avLst/>
              <a:gdLst/>
              <a:ahLst/>
              <a:cxnLst/>
              <a:rect l="l" t="t" r="r" b="b"/>
              <a:pathLst>
                <a:path w="1228725" h="0">
                  <a:moveTo>
                    <a:pt x="0" y="0"/>
                  </a:moveTo>
                  <a:lnTo>
                    <a:pt x="781823" y="0"/>
                  </a:lnTo>
                </a:path>
                <a:path w="1228725" h="0">
                  <a:moveTo>
                    <a:pt x="893512" y="0"/>
                  </a:moveTo>
                  <a:lnTo>
                    <a:pt x="1228579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160668" y="6179057"/>
              <a:ext cx="335280" cy="111760"/>
            </a:xfrm>
            <a:custGeom>
              <a:avLst/>
              <a:gdLst/>
              <a:ahLst/>
              <a:cxnLst/>
              <a:rect l="l" t="t" r="r" b="b"/>
              <a:pathLst>
                <a:path w="335279" h="111760">
                  <a:moveTo>
                    <a:pt x="111683" y="0"/>
                  </a:moveTo>
                  <a:lnTo>
                    <a:pt x="0" y="0"/>
                  </a:lnTo>
                  <a:lnTo>
                    <a:pt x="0" y="111683"/>
                  </a:lnTo>
                  <a:lnTo>
                    <a:pt x="111683" y="111683"/>
                  </a:lnTo>
                  <a:lnTo>
                    <a:pt x="111683" y="0"/>
                  </a:lnTo>
                  <a:close/>
                </a:path>
                <a:path w="335279" h="111760">
                  <a:moveTo>
                    <a:pt x="335064" y="0"/>
                  </a:moveTo>
                  <a:lnTo>
                    <a:pt x="223380" y="0"/>
                  </a:lnTo>
                  <a:lnTo>
                    <a:pt x="223380" y="111683"/>
                  </a:lnTo>
                  <a:lnTo>
                    <a:pt x="335064" y="111683"/>
                  </a:lnTo>
                  <a:lnTo>
                    <a:pt x="335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30805" y="6234892"/>
              <a:ext cx="782320" cy="0"/>
            </a:xfrm>
            <a:custGeom>
              <a:avLst/>
              <a:gdLst/>
              <a:ahLst/>
              <a:cxnLst/>
              <a:rect l="l" t="t" r="r" b="b"/>
              <a:pathLst>
                <a:path w="782320" h="0">
                  <a:moveTo>
                    <a:pt x="0" y="0"/>
                  </a:moveTo>
                  <a:lnTo>
                    <a:pt x="781823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820399" y="6290741"/>
              <a:ext cx="2792730" cy="335280"/>
            </a:xfrm>
            <a:custGeom>
              <a:avLst/>
              <a:gdLst/>
              <a:ahLst/>
              <a:cxnLst/>
              <a:rect l="l" t="t" r="r" b="b"/>
              <a:pathLst>
                <a:path w="2792729" h="335279">
                  <a:moveTo>
                    <a:pt x="111683" y="0"/>
                  </a:moveTo>
                  <a:lnTo>
                    <a:pt x="0" y="0"/>
                  </a:lnTo>
                  <a:lnTo>
                    <a:pt x="0" y="111696"/>
                  </a:lnTo>
                  <a:lnTo>
                    <a:pt x="0" y="223380"/>
                  </a:lnTo>
                  <a:lnTo>
                    <a:pt x="0" y="335064"/>
                  </a:lnTo>
                  <a:lnTo>
                    <a:pt x="111683" y="335064"/>
                  </a:lnTo>
                  <a:lnTo>
                    <a:pt x="111683" y="223380"/>
                  </a:lnTo>
                  <a:lnTo>
                    <a:pt x="111683" y="111696"/>
                  </a:lnTo>
                  <a:lnTo>
                    <a:pt x="111683" y="0"/>
                  </a:lnTo>
                  <a:close/>
                </a:path>
                <a:path w="2792729" h="335279">
                  <a:moveTo>
                    <a:pt x="558444" y="111696"/>
                  </a:moveTo>
                  <a:lnTo>
                    <a:pt x="223380" y="111696"/>
                  </a:lnTo>
                  <a:lnTo>
                    <a:pt x="223380" y="223380"/>
                  </a:lnTo>
                  <a:lnTo>
                    <a:pt x="223380" y="335064"/>
                  </a:lnTo>
                  <a:lnTo>
                    <a:pt x="558444" y="335064"/>
                  </a:lnTo>
                  <a:lnTo>
                    <a:pt x="558444" y="223380"/>
                  </a:lnTo>
                  <a:lnTo>
                    <a:pt x="558444" y="111696"/>
                  </a:lnTo>
                  <a:close/>
                </a:path>
                <a:path w="2792729" h="335279">
                  <a:moveTo>
                    <a:pt x="781824" y="0"/>
                  </a:moveTo>
                  <a:lnTo>
                    <a:pt x="670128" y="0"/>
                  </a:lnTo>
                  <a:lnTo>
                    <a:pt x="670128" y="111696"/>
                  </a:lnTo>
                  <a:lnTo>
                    <a:pt x="670128" y="223380"/>
                  </a:lnTo>
                  <a:lnTo>
                    <a:pt x="670128" y="335064"/>
                  </a:lnTo>
                  <a:lnTo>
                    <a:pt x="781824" y="335064"/>
                  </a:lnTo>
                  <a:lnTo>
                    <a:pt x="781824" y="223380"/>
                  </a:lnTo>
                  <a:lnTo>
                    <a:pt x="781824" y="111696"/>
                  </a:lnTo>
                  <a:lnTo>
                    <a:pt x="781824" y="0"/>
                  </a:lnTo>
                  <a:close/>
                </a:path>
                <a:path w="2792729" h="335279">
                  <a:moveTo>
                    <a:pt x="1116888" y="0"/>
                  </a:moveTo>
                  <a:lnTo>
                    <a:pt x="893508" y="0"/>
                  </a:lnTo>
                  <a:lnTo>
                    <a:pt x="893508" y="111696"/>
                  </a:lnTo>
                  <a:lnTo>
                    <a:pt x="893508" y="223380"/>
                  </a:lnTo>
                  <a:lnTo>
                    <a:pt x="1005192" y="223380"/>
                  </a:lnTo>
                  <a:lnTo>
                    <a:pt x="1005192" y="111696"/>
                  </a:lnTo>
                  <a:lnTo>
                    <a:pt x="1116888" y="111696"/>
                  </a:lnTo>
                  <a:lnTo>
                    <a:pt x="1116888" y="0"/>
                  </a:lnTo>
                  <a:close/>
                </a:path>
                <a:path w="2792729" h="335279">
                  <a:moveTo>
                    <a:pt x="1340269" y="111696"/>
                  </a:moveTo>
                  <a:lnTo>
                    <a:pt x="1228572" y="111696"/>
                  </a:lnTo>
                  <a:lnTo>
                    <a:pt x="1228572" y="223380"/>
                  </a:lnTo>
                  <a:lnTo>
                    <a:pt x="1340269" y="223380"/>
                  </a:lnTo>
                  <a:lnTo>
                    <a:pt x="1340269" y="111696"/>
                  </a:lnTo>
                  <a:close/>
                </a:path>
                <a:path w="2792729" h="335279">
                  <a:moveTo>
                    <a:pt x="1675333" y="111696"/>
                  </a:moveTo>
                  <a:lnTo>
                    <a:pt x="1451952" y="111696"/>
                  </a:lnTo>
                  <a:lnTo>
                    <a:pt x="1451952" y="223380"/>
                  </a:lnTo>
                  <a:lnTo>
                    <a:pt x="1675333" y="223380"/>
                  </a:lnTo>
                  <a:lnTo>
                    <a:pt x="1675333" y="111696"/>
                  </a:lnTo>
                  <a:close/>
                </a:path>
                <a:path w="2792729" h="335279">
                  <a:moveTo>
                    <a:pt x="1898713" y="0"/>
                  </a:moveTo>
                  <a:lnTo>
                    <a:pt x="1787017" y="0"/>
                  </a:lnTo>
                  <a:lnTo>
                    <a:pt x="1787017" y="111696"/>
                  </a:lnTo>
                  <a:lnTo>
                    <a:pt x="1787017" y="223380"/>
                  </a:lnTo>
                  <a:lnTo>
                    <a:pt x="1898713" y="223380"/>
                  </a:lnTo>
                  <a:lnTo>
                    <a:pt x="1898713" y="111696"/>
                  </a:lnTo>
                  <a:lnTo>
                    <a:pt x="1898713" y="0"/>
                  </a:lnTo>
                  <a:close/>
                </a:path>
                <a:path w="2792729" h="335279">
                  <a:moveTo>
                    <a:pt x="2122093" y="0"/>
                  </a:moveTo>
                  <a:lnTo>
                    <a:pt x="2010397" y="0"/>
                  </a:lnTo>
                  <a:lnTo>
                    <a:pt x="2010397" y="111696"/>
                  </a:lnTo>
                  <a:lnTo>
                    <a:pt x="2010397" y="223380"/>
                  </a:lnTo>
                  <a:lnTo>
                    <a:pt x="2122093" y="223380"/>
                  </a:lnTo>
                  <a:lnTo>
                    <a:pt x="2122093" y="111696"/>
                  </a:lnTo>
                  <a:lnTo>
                    <a:pt x="2122093" y="0"/>
                  </a:lnTo>
                  <a:close/>
                </a:path>
                <a:path w="2792729" h="335279">
                  <a:moveTo>
                    <a:pt x="2568841" y="111696"/>
                  </a:moveTo>
                  <a:lnTo>
                    <a:pt x="2233777" y="111696"/>
                  </a:lnTo>
                  <a:lnTo>
                    <a:pt x="2233777" y="223380"/>
                  </a:lnTo>
                  <a:lnTo>
                    <a:pt x="2568841" y="223380"/>
                  </a:lnTo>
                  <a:lnTo>
                    <a:pt x="2568841" y="111696"/>
                  </a:lnTo>
                  <a:close/>
                </a:path>
                <a:path w="2792729" h="335279">
                  <a:moveTo>
                    <a:pt x="2792222" y="0"/>
                  </a:moveTo>
                  <a:lnTo>
                    <a:pt x="2680538" y="0"/>
                  </a:lnTo>
                  <a:lnTo>
                    <a:pt x="2680538" y="111696"/>
                  </a:lnTo>
                  <a:lnTo>
                    <a:pt x="2680538" y="223380"/>
                  </a:lnTo>
                  <a:lnTo>
                    <a:pt x="2792222" y="223380"/>
                  </a:lnTo>
                  <a:lnTo>
                    <a:pt x="2792222" y="111696"/>
                  </a:lnTo>
                  <a:lnTo>
                    <a:pt x="2792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937293" y="6569960"/>
              <a:ext cx="447040" cy="0"/>
            </a:xfrm>
            <a:custGeom>
              <a:avLst/>
              <a:gdLst/>
              <a:ahLst/>
              <a:cxnLst/>
              <a:rect l="l" t="t" r="r" b="b"/>
              <a:pathLst>
                <a:path w="447039" h="0">
                  <a:moveTo>
                    <a:pt x="0" y="0"/>
                  </a:moveTo>
                  <a:lnTo>
                    <a:pt x="446756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820399" y="6514121"/>
              <a:ext cx="2792730" cy="335280"/>
            </a:xfrm>
            <a:custGeom>
              <a:avLst/>
              <a:gdLst/>
              <a:ahLst/>
              <a:cxnLst/>
              <a:rect l="l" t="t" r="r" b="b"/>
              <a:pathLst>
                <a:path w="2792729" h="335279">
                  <a:moveTo>
                    <a:pt x="111683" y="111683"/>
                  </a:moveTo>
                  <a:lnTo>
                    <a:pt x="0" y="111683"/>
                  </a:lnTo>
                  <a:lnTo>
                    <a:pt x="0" y="223380"/>
                  </a:lnTo>
                  <a:lnTo>
                    <a:pt x="0" y="335064"/>
                  </a:lnTo>
                  <a:lnTo>
                    <a:pt x="111683" y="335064"/>
                  </a:lnTo>
                  <a:lnTo>
                    <a:pt x="111683" y="223380"/>
                  </a:lnTo>
                  <a:lnTo>
                    <a:pt x="111683" y="111683"/>
                  </a:lnTo>
                  <a:close/>
                </a:path>
                <a:path w="2792729" h="335279">
                  <a:moveTo>
                    <a:pt x="558444" y="111683"/>
                  </a:moveTo>
                  <a:lnTo>
                    <a:pt x="223380" y="111683"/>
                  </a:lnTo>
                  <a:lnTo>
                    <a:pt x="223380" y="223380"/>
                  </a:lnTo>
                  <a:lnTo>
                    <a:pt x="558444" y="223380"/>
                  </a:lnTo>
                  <a:lnTo>
                    <a:pt x="558444" y="111683"/>
                  </a:lnTo>
                  <a:close/>
                </a:path>
                <a:path w="2792729" h="335279">
                  <a:moveTo>
                    <a:pt x="781824" y="111683"/>
                  </a:moveTo>
                  <a:lnTo>
                    <a:pt x="670128" y="111683"/>
                  </a:lnTo>
                  <a:lnTo>
                    <a:pt x="670128" y="223380"/>
                  </a:lnTo>
                  <a:lnTo>
                    <a:pt x="670128" y="335064"/>
                  </a:lnTo>
                  <a:lnTo>
                    <a:pt x="781824" y="335064"/>
                  </a:lnTo>
                  <a:lnTo>
                    <a:pt x="781824" y="223380"/>
                  </a:lnTo>
                  <a:lnTo>
                    <a:pt x="781824" y="111683"/>
                  </a:lnTo>
                  <a:close/>
                </a:path>
                <a:path w="2792729" h="335279">
                  <a:moveTo>
                    <a:pt x="1228572" y="223380"/>
                  </a:moveTo>
                  <a:lnTo>
                    <a:pt x="1116888" y="223380"/>
                  </a:lnTo>
                  <a:lnTo>
                    <a:pt x="1116888" y="111683"/>
                  </a:lnTo>
                  <a:lnTo>
                    <a:pt x="893508" y="111683"/>
                  </a:lnTo>
                  <a:lnTo>
                    <a:pt x="893508" y="223380"/>
                  </a:lnTo>
                  <a:lnTo>
                    <a:pt x="1005192" y="223380"/>
                  </a:lnTo>
                  <a:lnTo>
                    <a:pt x="1005192" y="335064"/>
                  </a:lnTo>
                  <a:lnTo>
                    <a:pt x="1228572" y="335064"/>
                  </a:lnTo>
                  <a:lnTo>
                    <a:pt x="1228572" y="223380"/>
                  </a:lnTo>
                  <a:close/>
                </a:path>
                <a:path w="2792729" h="335279">
                  <a:moveTo>
                    <a:pt x="1340269" y="111683"/>
                  </a:moveTo>
                  <a:lnTo>
                    <a:pt x="1228572" y="111683"/>
                  </a:lnTo>
                  <a:lnTo>
                    <a:pt x="1228572" y="223380"/>
                  </a:lnTo>
                  <a:lnTo>
                    <a:pt x="1340269" y="223380"/>
                  </a:lnTo>
                  <a:lnTo>
                    <a:pt x="1340269" y="111683"/>
                  </a:lnTo>
                  <a:close/>
                </a:path>
                <a:path w="2792729" h="335279">
                  <a:moveTo>
                    <a:pt x="1451952" y="223380"/>
                  </a:moveTo>
                  <a:lnTo>
                    <a:pt x="1340269" y="223380"/>
                  </a:lnTo>
                  <a:lnTo>
                    <a:pt x="1340269" y="335064"/>
                  </a:lnTo>
                  <a:lnTo>
                    <a:pt x="1451952" y="335064"/>
                  </a:lnTo>
                  <a:lnTo>
                    <a:pt x="1451952" y="223380"/>
                  </a:lnTo>
                  <a:close/>
                </a:path>
                <a:path w="2792729" h="335279">
                  <a:moveTo>
                    <a:pt x="1675333" y="111683"/>
                  </a:moveTo>
                  <a:lnTo>
                    <a:pt x="1451952" y="111683"/>
                  </a:lnTo>
                  <a:lnTo>
                    <a:pt x="1451952" y="223380"/>
                  </a:lnTo>
                  <a:lnTo>
                    <a:pt x="1563649" y="223380"/>
                  </a:lnTo>
                  <a:lnTo>
                    <a:pt x="1563649" y="335064"/>
                  </a:lnTo>
                  <a:lnTo>
                    <a:pt x="1675333" y="335064"/>
                  </a:lnTo>
                  <a:lnTo>
                    <a:pt x="1675333" y="223380"/>
                  </a:lnTo>
                  <a:lnTo>
                    <a:pt x="1675333" y="111683"/>
                  </a:lnTo>
                  <a:close/>
                </a:path>
                <a:path w="2792729" h="335279">
                  <a:moveTo>
                    <a:pt x="1898713" y="0"/>
                  </a:moveTo>
                  <a:lnTo>
                    <a:pt x="1787017" y="0"/>
                  </a:lnTo>
                  <a:lnTo>
                    <a:pt x="1787017" y="111683"/>
                  </a:lnTo>
                  <a:lnTo>
                    <a:pt x="1787017" y="223380"/>
                  </a:lnTo>
                  <a:lnTo>
                    <a:pt x="1787017" y="335064"/>
                  </a:lnTo>
                  <a:lnTo>
                    <a:pt x="1898713" y="335064"/>
                  </a:lnTo>
                  <a:lnTo>
                    <a:pt x="1898713" y="223380"/>
                  </a:lnTo>
                  <a:lnTo>
                    <a:pt x="1898713" y="111683"/>
                  </a:lnTo>
                  <a:lnTo>
                    <a:pt x="1898713" y="0"/>
                  </a:lnTo>
                  <a:close/>
                </a:path>
                <a:path w="2792729" h="335279">
                  <a:moveTo>
                    <a:pt x="2122093" y="0"/>
                  </a:moveTo>
                  <a:lnTo>
                    <a:pt x="2010397" y="0"/>
                  </a:lnTo>
                  <a:lnTo>
                    <a:pt x="2010397" y="111683"/>
                  </a:lnTo>
                  <a:lnTo>
                    <a:pt x="2010397" y="223380"/>
                  </a:lnTo>
                  <a:lnTo>
                    <a:pt x="2010397" y="335064"/>
                  </a:lnTo>
                  <a:lnTo>
                    <a:pt x="2122093" y="335064"/>
                  </a:lnTo>
                  <a:lnTo>
                    <a:pt x="2122093" y="223380"/>
                  </a:lnTo>
                  <a:lnTo>
                    <a:pt x="2122093" y="111683"/>
                  </a:lnTo>
                  <a:lnTo>
                    <a:pt x="2122093" y="0"/>
                  </a:lnTo>
                  <a:close/>
                </a:path>
                <a:path w="2792729" h="335279">
                  <a:moveTo>
                    <a:pt x="2568841" y="0"/>
                  </a:moveTo>
                  <a:lnTo>
                    <a:pt x="2233777" y="0"/>
                  </a:lnTo>
                  <a:lnTo>
                    <a:pt x="2233777" y="111683"/>
                  </a:lnTo>
                  <a:lnTo>
                    <a:pt x="2233777" y="223380"/>
                  </a:lnTo>
                  <a:lnTo>
                    <a:pt x="2568841" y="223380"/>
                  </a:lnTo>
                  <a:lnTo>
                    <a:pt x="2568841" y="111683"/>
                  </a:lnTo>
                  <a:lnTo>
                    <a:pt x="2568841" y="0"/>
                  </a:lnTo>
                  <a:close/>
                </a:path>
                <a:path w="2792729" h="335279">
                  <a:moveTo>
                    <a:pt x="2792222" y="0"/>
                  </a:moveTo>
                  <a:lnTo>
                    <a:pt x="2680538" y="0"/>
                  </a:lnTo>
                  <a:lnTo>
                    <a:pt x="2680538" y="111683"/>
                  </a:lnTo>
                  <a:lnTo>
                    <a:pt x="2680538" y="223380"/>
                  </a:lnTo>
                  <a:lnTo>
                    <a:pt x="2680538" y="335064"/>
                  </a:lnTo>
                  <a:lnTo>
                    <a:pt x="2792222" y="335064"/>
                  </a:lnTo>
                  <a:lnTo>
                    <a:pt x="2792222" y="223380"/>
                  </a:lnTo>
                  <a:lnTo>
                    <a:pt x="2792222" y="111683"/>
                  </a:lnTo>
                  <a:lnTo>
                    <a:pt x="2792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820402" y="6905027"/>
              <a:ext cx="782320" cy="0"/>
            </a:xfrm>
            <a:custGeom>
              <a:avLst/>
              <a:gdLst/>
              <a:ahLst/>
              <a:cxnLst/>
              <a:rect l="l" t="t" r="r" b="b"/>
              <a:pathLst>
                <a:path w="782320" h="0">
                  <a:moveTo>
                    <a:pt x="0" y="0"/>
                  </a:moveTo>
                  <a:lnTo>
                    <a:pt x="781823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713908" y="6849185"/>
              <a:ext cx="1005205" cy="111760"/>
            </a:xfrm>
            <a:custGeom>
              <a:avLst/>
              <a:gdLst/>
              <a:ahLst/>
              <a:cxnLst/>
              <a:rect l="l" t="t" r="r" b="b"/>
              <a:pathLst>
                <a:path w="1005204" h="111759">
                  <a:moveTo>
                    <a:pt x="111683" y="0"/>
                  </a:moveTo>
                  <a:lnTo>
                    <a:pt x="0" y="0"/>
                  </a:lnTo>
                  <a:lnTo>
                    <a:pt x="0" y="111696"/>
                  </a:lnTo>
                  <a:lnTo>
                    <a:pt x="111683" y="111696"/>
                  </a:lnTo>
                  <a:lnTo>
                    <a:pt x="111683" y="0"/>
                  </a:lnTo>
                  <a:close/>
                </a:path>
                <a:path w="1005204" h="111759">
                  <a:moveTo>
                    <a:pt x="335064" y="0"/>
                  </a:moveTo>
                  <a:lnTo>
                    <a:pt x="223380" y="0"/>
                  </a:lnTo>
                  <a:lnTo>
                    <a:pt x="223380" y="111696"/>
                  </a:lnTo>
                  <a:lnTo>
                    <a:pt x="335064" y="111696"/>
                  </a:lnTo>
                  <a:lnTo>
                    <a:pt x="335064" y="0"/>
                  </a:lnTo>
                  <a:close/>
                </a:path>
                <a:path w="1005204" h="111759">
                  <a:moveTo>
                    <a:pt x="558444" y="0"/>
                  </a:moveTo>
                  <a:lnTo>
                    <a:pt x="446760" y="0"/>
                  </a:lnTo>
                  <a:lnTo>
                    <a:pt x="446760" y="111696"/>
                  </a:lnTo>
                  <a:lnTo>
                    <a:pt x="558444" y="111696"/>
                  </a:lnTo>
                  <a:lnTo>
                    <a:pt x="558444" y="0"/>
                  </a:lnTo>
                  <a:close/>
                </a:path>
                <a:path w="1005204" h="111759">
                  <a:moveTo>
                    <a:pt x="781824" y="0"/>
                  </a:moveTo>
                  <a:lnTo>
                    <a:pt x="670140" y="0"/>
                  </a:lnTo>
                  <a:lnTo>
                    <a:pt x="670140" y="111696"/>
                  </a:lnTo>
                  <a:lnTo>
                    <a:pt x="781824" y="111696"/>
                  </a:lnTo>
                  <a:lnTo>
                    <a:pt x="781824" y="0"/>
                  </a:lnTo>
                  <a:close/>
                </a:path>
                <a:path w="1005204" h="111759">
                  <a:moveTo>
                    <a:pt x="1005205" y="0"/>
                  </a:moveTo>
                  <a:lnTo>
                    <a:pt x="893508" y="0"/>
                  </a:lnTo>
                  <a:lnTo>
                    <a:pt x="893508" y="111696"/>
                  </a:lnTo>
                  <a:lnTo>
                    <a:pt x="1005205" y="111696"/>
                  </a:lnTo>
                  <a:lnTo>
                    <a:pt x="1005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048982" y="6905027"/>
              <a:ext cx="1564005" cy="111760"/>
            </a:xfrm>
            <a:custGeom>
              <a:avLst/>
              <a:gdLst/>
              <a:ahLst/>
              <a:cxnLst/>
              <a:rect l="l" t="t" r="r" b="b"/>
              <a:pathLst>
                <a:path w="1564004" h="111759">
                  <a:moveTo>
                    <a:pt x="781823" y="0"/>
                  </a:moveTo>
                  <a:lnTo>
                    <a:pt x="1563647" y="0"/>
                  </a:lnTo>
                </a:path>
                <a:path w="1564004" h="111759">
                  <a:moveTo>
                    <a:pt x="0" y="111689"/>
                  </a:moveTo>
                  <a:lnTo>
                    <a:pt x="335067" y="111689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820399" y="6960882"/>
              <a:ext cx="1899285" cy="223520"/>
            </a:xfrm>
            <a:custGeom>
              <a:avLst/>
              <a:gdLst/>
              <a:ahLst/>
              <a:cxnLst/>
              <a:rect l="l" t="t" r="r" b="b"/>
              <a:pathLst>
                <a:path w="1899284" h="223520">
                  <a:moveTo>
                    <a:pt x="111683" y="111683"/>
                  </a:moveTo>
                  <a:lnTo>
                    <a:pt x="0" y="111683"/>
                  </a:lnTo>
                  <a:lnTo>
                    <a:pt x="0" y="223367"/>
                  </a:lnTo>
                  <a:lnTo>
                    <a:pt x="111683" y="223367"/>
                  </a:lnTo>
                  <a:lnTo>
                    <a:pt x="111683" y="111683"/>
                  </a:lnTo>
                  <a:close/>
                </a:path>
                <a:path w="1899284" h="223520">
                  <a:moveTo>
                    <a:pt x="1898713" y="0"/>
                  </a:moveTo>
                  <a:lnTo>
                    <a:pt x="1675333" y="0"/>
                  </a:lnTo>
                  <a:lnTo>
                    <a:pt x="1675333" y="111683"/>
                  </a:lnTo>
                  <a:lnTo>
                    <a:pt x="1898713" y="111683"/>
                  </a:lnTo>
                  <a:lnTo>
                    <a:pt x="18987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155469" y="7128405"/>
              <a:ext cx="670560" cy="0"/>
            </a:xfrm>
            <a:custGeom>
              <a:avLst/>
              <a:gdLst/>
              <a:ahLst/>
              <a:cxnLst/>
              <a:rect l="l" t="t" r="r" b="b"/>
              <a:pathLst>
                <a:path w="670560" h="0">
                  <a:moveTo>
                    <a:pt x="0" y="0"/>
                  </a:moveTo>
                  <a:lnTo>
                    <a:pt x="670134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937288" y="7072565"/>
              <a:ext cx="1228725" cy="111760"/>
            </a:xfrm>
            <a:custGeom>
              <a:avLst/>
              <a:gdLst/>
              <a:ahLst/>
              <a:cxnLst/>
              <a:rect l="l" t="t" r="r" b="b"/>
              <a:pathLst>
                <a:path w="1228725" h="111759">
                  <a:moveTo>
                    <a:pt x="223380" y="0"/>
                  </a:moveTo>
                  <a:lnTo>
                    <a:pt x="0" y="0"/>
                  </a:lnTo>
                  <a:lnTo>
                    <a:pt x="0" y="111683"/>
                  </a:lnTo>
                  <a:lnTo>
                    <a:pt x="223380" y="111683"/>
                  </a:lnTo>
                  <a:lnTo>
                    <a:pt x="223380" y="0"/>
                  </a:lnTo>
                  <a:close/>
                </a:path>
                <a:path w="1228725" h="111759">
                  <a:moveTo>
                    <a:pt x="893508" y="0"/>
                  </a:moveTo>
                  <a:lnTo>
                    <a:pt x="670128" y="0"/>
                  </a:lnTo>
                  <a:lnTo>
                    <a:pt x="670128" y="111683"/>
                  </a:lnTo>
                  <a:lnTo>
                    <a:pt x="893508" y="111683"/>
                  </a:lnTo>
                  <a:lnTo>
                    <a:pt x="893508" y="0"/>
                  </a:lnTo>
                  <a:close/>
                </a:path>
                <a:path w="1228725" h="111759">
                  <a:moveTo>
                    <a:pt x="1228572" y="0"/>
                  </a:moveTo>
                  <a:lnTo>
                    <a:pt x="1116888" y="0"/>
                  </a:lnTo>
                  <a:lnTo>
                    <a:pt x="1116888" y="111683"/>
                  </a:lnTo>
                  <a:lnTo>
                    <a:pt x="1228572" y="111683"/>
                  </a:lnTo>
                  <a:lnTo>
                    <a:pt x="1228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277561" y="7128405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79" h="0">
                  <a:moveTo>
                    <a:pt x="0" y="0"/>
                  </a:moveTo>
                  <a:lnTo>
                    <a:pt x="335067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043779" y="7184249"/>
              <a:ext cx="335280" cy="111760"/>
            </a:xfrm>
            <a:custGeom>
              <a:avLst/>
              <a:gdLst/>
              <a:ahLst/>
              <a:cxnLst/>
              <a:rect l="l" t="t" r="r" b="b"/>
              <a:pathLst>
                <a:path w="335279" h="111759">
                  <a:moveTo>
                    <a:pt x="111683" y="0"/>
                  </a:moveTo>
                  <a:lnTo>
                    <a:pt x="0" y="0"/>
                  </a:lnTo>
                  <a:lnTo>
                    <a:pt x="0" y="111696"/>
                  </a:lnTo>
                  <a:lnTo>
                    <a:pt x="111683" y="111696"/>
                  </a:lnTo>
                  <a:lnTo>
                    <a:pt x="111683" y="0"/>
                  </a:lnTo>
                  <a:close/>
                </a:path>
                <a:path w="335279" h="111759">
                  <a:moveTo>
                    <a:pt x="335064" y="0"/>
                  </a:moveTo>
                  <a:lnTo>
                    <a:pt x="223367" y="0"/>
                  </a:lnTo>
                  <a:lnTo>
                    <a:pt x="223367" y="111696"/>
                  </a:lnTo>
                  <a:lnTo>
                    <a:pt x="335064" y="111696"/>
                  </a:lnTo>
                  <a:lnTo>
                    <a:pt x="335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602225" y="7240094"/>
              <a:ext cx="1899285" cy="0"/>
            </a:xfrm>
            <a:custGeom>
              <a:avLst/>
              <a:gdLst/>
              <a:ahLst/>
              <a:cxnLst/>
              <a:rect l="l" t="t" r="r" b="b"/>
              <a:pathLst>
                <a:path w="1899284" h="0">
                  <a:moveTo>
                    <a:pt x="0" y="0"/>
                  </a:moveTo>
                  <a:lnTo>
                    <a:pt x="335067" y="0"/>
                  </a:lnTo>
                </a:path>
                <a:path w="1899284" h="0">
                  <a:moveTo>
                    <a:pt x="670134" y="0"/>
                  </a:moveTo>
                  <a:lnTo>
                    <a:pt x="1116890" y="0"/>
                  </a:lnTo>
                </a:path>
                <a:path w="1899284" h="0">
                  <a:moveTo>
                    <a:pt x="1340269" y="0"/>
                  </a:moveTo>
                  <a:lnTo>
                    <a:pt x="1898714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820399" y="7295946"/>
              <a:ext cx="1564005" cy="111760"/>
            </a:xfrm>
            <a:custGeom>
              <a:avLst/>
              <a:gdLst/>
              <a:ahLst/>
              <a:cxnLst/>
              <a:rect l="l" t="t" r="r" b="b"/>
              <a:pathLst>
                <a:path w="1564004" h="111759">
                  <a:moveTo>
                    <a:pt x="111683" y="0"/>
                  </a:moveTo>
                  <a:lnTo>
                    <a:pt x="0" y="0"/>
                  </a:lnTo>
                  <a:lnTo>
                    <a:pt x="0" y="111683"/>
                  </a:lnTo>
                  <a:lnTo>
                    <a:pt x="111683" y="111683"/>
                  </a:lnTo>
                  <a:lnTo>
                    <a:pt x="111683" y="0"/>
                  </a:lnTo>
                  <a:close/>
                </a:path>
                <a:path w="1564004" h="111759">
                  <a:moveTo>
                    <a:pt x="335064" y="0"/>
                  </a:moveTo>
                  <a:lnTo>
                    <a:pt x="223380" y="0"/>
                  </a:lnTo>
                  <a:lnTo>
                    <a:pt x="223380" y="111683"/>
                  </a:lnTo>
                  <a:lnTo>
                    <a:pt x="335064" y="111683"/>
                  </a:lnTo>
                  <a:lnTo>
                    <a:pt x="335064" y="0"/>
                  </a:lnTo>
                  <a:close/>
                </a:path>
                <a:path w="1564004" h="111759">
                  <a:moveTo>
                    <a:pt x="781824" y="0"/>
                  </a:moveTo>
                  <a:lnTo>
                    <a:pt x="558444" y="0"/>
                  </a:lnTo>
                  <a:lnTo>
                    <a:pt x="558444" y="111683"/>
                  </a:lnTo>
                  <a:lnTo>
                    <a:pt x="781824" y="111683"/>
                  </a:lnTo>
                  <a:lnTo>
                    <a:pt x="781824" y="0"/>
                  </a:lnTo>
                  <a:close/>
                </a:path>
                <a:path w="1564004" h="111759">
                  <a:moveTo>
                    <a:pt x="1228572" y="0"/>
                  </a:moveTo>
                  <a:lnTo>
                    <a:pt x="1005192" y="0"/>
                  </a:lnTo>
                  <a:lnTo>
                    <a:pt x="1005192" y="111683"/>
                  </a:lnTo>
                  <a:lnTo>
                    <a:pt x="1228572" y="111683"/>
                  </a:lnTo>
                  <a:lnTo>
                    <a:pt x="1228572" y="0"/>
                  </a:lnTo>
                  <a:close/>
                </a:path>
                <a:path w="1564004" h="111759">
                  <a:moveTo>
                    <a:pt x="1563649" y="0"/>
                  </a:moveTo>
                  <a:lnTo>
                    <a:pt x="1340269" y="0"/>
                  </a:lnTo>
                  <a:lnTo>
                    <a:pt x="1340269" y="111683"/>
                  </a:lnTo>
                  <a:lnTo>
                    <a:pt x="1563649" y="111683"/>
                  </a:lnTo>
                  <a:lnTo>
                    <a:pt x="15636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495738" y="7351783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79" h="0">
                  <a:moveTo>
                    <a:pt x="0" y="0"/>
                  </a:moveTo>
                  <a:lnTo>
                    <a:pt x="335067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932083" y="7295946"/>
              <a:ext cx="2680970" cy="223520"/>
            </a:xfrm>
            <a:custGeom>
              <a:avLst/>
              <a:gdLst/>
              <a:ahLst/>
              <a:cxnLst/>
              <a:rect l="l" t="t" r="r" b="b"/>
              <a:pathLst>
                <a:path w="2680970" h="223520">
                  <a:moveTo>
                    <a:pt x="111696" y="111683"/>
                  </a:moveTo>
                  <a:lnTo>
                    <a:pt x="0" y="111683"/>
                  </a:lnTo>
                  <a:lnTo>
                    <a:pt x="0" y="223380"/>
                  </a:lnTo>
                  <a:lnTo>
                    <a:pt x="111696" y="223380"/>
                  </a:lnTo>
                  <a:lnTo>
                    <a:pt x="111696" y="111683"/>
                  </a:lnTo>
                  <a:close/>
                </a:path>
                <a:path w="2680970" h="223520">
                  <a:moveTo>
                    <a:pt x="558444" y="111683"/>
                  </a:moveTo>
                  <a:lnTo>
                    <a:pt x="335064" y="111683"/>
                  </a:lnTo>
                  <a:lnTo>
                    <a:pt x="335064" y="223380"/>
                  </a:lnTo>
                  <a:lnTo>
                    <a:pt x="558444" y="223380"/>
                  </a:lnTo>
                  <a:lnTo>
                    <a:pt x="558444" y="111683"/>
                  </a:lnTo>
                  <a:close/>
                </a:path>
                <a:path w="2680970" h="223520">
                  <a:moveTo>
                    <a:pt x="2345474" y="0"/>
                  </a:moveTo>
                  <a:lnTo>
                    <a:pt x="2122093" y="0"/>
                  </a:lnTo>
                  <a:lnTo>
                    <a:pt x="2122093" y="111683"/>
                  </a:lnTo>
                  <a:lnTo>
                    <a:pt x="2345474" y="111683"/>
                  </a:lnTo>
                  <a:lnTo>
                    <a:pt x="2345474" y="0"/>
                  </a:lnTo>
                  <a:close/>
                </a:path>
                <a:path w="2680970" h="223520">
                  <a:moveTo>
                    <a:pt x="2680538" y="0"/>
                  </a:moveTo>
                  <a:lnTo>
                    <a:pt x="2568854" y="0"/>
                  </a:lnTo>
                  <a:lnTo>
                    <a:pt x="2568854" y="111683"/>
                  </a:lnTo>
                  <a:lnTo>
                    <a:pt x="2680538" y="111683"/>
                  </a:lnTo>
                  <a:lnTo>
                    <a:pt x="2680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602225" y="7463472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79" h="0">
                  <a:moveTo>
                    <a:pt x="0" y="0"/>
                  </a:moveTo>
                  <a:lnTo>
                    <a:pt x="335067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048972" y="7407629"/>
              <a:ext cx="1005205" cy="111760"/>
            </a:xfrm>
            <a:custGeom>
              <a:avLst/>
              <a:gdLst/>
              <a:ahLst/>
              <a:cxnLst/>
              <a:rect l="l" t="t" r="r" b="b"/>
              <a:pathLst>
                <a:path w="1005204" h="111759">
                  <a:moveTo>
                    <a:pt x="111696" y="0"/>
                  </a:moveTo>
                  <a:lnTo>
                    <a:pt x="0" y="0"/>
                  </a:lnTo>
                  <a:lnTo>
                    <a:pt x="0" y="111696"/>
                  </a:lnTo>
                  <a:lnTo>
                    <a:pt x="111696" y="111696"/>
                  </a:lnTo>
                  <a:lnTo>
                    <a:pt x="111696" y="0"/>
                  </a:lnTo>
                  <a:close/>
                </a:path>
                <a:path w="1005204" h="111759">
                  <a:moveTo>
                    <a:pt x="446760" y="0"/>
                  </a:moveTo>
                  <a:lnTo>
                    <a:pt x="335076" y="0"/>
                  </a:lnTo>
                  <a:lnTo>
                    <a:pt x="335076" y="111696"/>
                  </a:lnTo>
                  <a:lnTo>
                    <a:pt x="446760" y="111696"/>
                  </a:lnTo>
                  <a:lnTo>
                    <a:pt x="446760" y="0"/>
                  </a:lnTo>
                  <a:close/>
                </a:path>
                <a:path w="1005204" h="111759">
                  <a:moveTo>
                    <a:pt x="670140" y="0"/>
                  </a:moveTo>
                  <a:lnTo>
                    <a:pt x="558444" y="0"/>
                  </a:lnTo>
                  <a:lnTo>
                    <a:pt x="558444" y="111696"/>
                  </a:lnTo>
                  <a:lnTo>
                    <a:pt x="670140" y="111696"/>
                  </a:lnTo>
                  <a:lnTo>
                    <a:pt x="670140" y="0"/>
                  </a:lnTo>
                  <a:close/>
                </a:path>
                <a:path w="1005204" h="111759">
                  <a:moveTo>
                    <a:pt x="1005205" y="0"/>
                  </a:moveTo>
                  <a:lnTo>
                    <a:pt x="781824" y="0"/>
                  </a:lnTo>
                  <a:lnTo>
                    <a:pt x="781824" y="111696"/>
                  </a:lnTo>
                  <a:lnTo>
                    <a:pt x="1005205" y="111696"/>
                  </a:lnTo>
                  <a:lnTo>
                    <a:pt x="1005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165873" y="7463472"/>
              <a:ext cx="447040" cy="0"/>
            </a:xfrm>
            <a:custGeom>
              <a:avLst/>
              <a:gdLst/>
              <a:ahLst/>
              <a:cxnLst/>
              <a:rect l="l" t="t" r="r" b="b"/>
              <a:pathLst>
                <a:path w="447040" h="0">
                  <a:moveTo>
                    <a:pt x="0" y="0"/>
                  </a:moveTo>
                  <a:lnTo>
                    <a:pt x="446756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932083" y="7519327"/>
              <a:ext cx="1228725" cy="111760"/>
            </a:xfrm>
            <a:custGeom>
              <a:avLst/>
              <a:gdLst/>
              <a:ahLst/>
              <a:cxnLst/>
              <a:rect l="l" t="t" r="r" b="b"/>
              <a:pathLst>
                <a:path w="1228725" h="111759">
                  <a:moveTo>
                    <a:pt x="223380" y="0"/>
                  </a:moveTo>
                  <a:lnTo>
                    <a:pt x="0" y="0"/>
                  </a:lnTo>
                  <a:lnTo>
                    <a:pt x="0" y="111683"/>
                  </a:lnTo>
                  <a:lnTo>
                    <a:pt x="223380" y="111683"/>
                  </a:lnTo>
                  <a:lnTo>
                    <a:pt x="223380" y="0"/>
                  </a:lnTo>
                  <a:close/>
                </a:path>
                <a:path w="1228725" h="111759">
                  <a:moveTo>
                    <a:pt x="670140" y="0"/>
                  </a:moveTo>
                  <a:lnTo>
                    <a:pt x="558444" y="0"/>
                  </a:lnTo>
                  <a:lnTo>
                    <a:pt x="558444" y="111683"/>
                  </a:lnTo>
                  <a:lnTo>
                    <a:pt x="670140" y="111683"/>
                  </a:lnTo>
                  <a:lnTo>
                    <a:pt x="670140" y="0"/>
                  </a:lnTo>
                  <a:close/>
                </a:path>
                <a:path w="1228725" h="111759">
                  <a:moveTo>
                    <a:pt x="1005205" y="0"/>
                  </a:moveTo>
                  <a:lnTo>
                    <a:pt x="781824" y="0"/>
                  </a:lnTo>
                  <a:lnTo>
                    <a:pt x="781824" y="111683"/>
                  </a:lnTo>
                  <a:lnTo>
                    <a:pt x="1005205" y="111683"/>
                  </a:lnTo>
                  <a:lnTo>
                    <a:pt x="1005205" y="0"/>
                  </a:lnTo>
                  <a:close/>
                </a:path>
                <a:path w="1228725" h="111759">
                  <a:moveTo>
                    <a:pt x="1228585" y="0"/>
                  </a:moveTo>
                  <a:lnTo>
                    <a:pt x="1116888" y="0"/>
                  </a:lnTo>
                  <a:lnTo>
                    <a:pt x="1116888" y="111683"/>
                  </a:lnTo>
                  <a:lnTo>
                    <a:pt x="1228585" y="111683"/>
                  </a:lnTo>
                  <a:lnTo>
                    <a:pt x="12285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272360" y="7575161"/>
              <a:ext cx="447040" cy="0"/>
            </a:xfrm>
            <a:custGeom>
              <a:avLst/>
              <a:gdLst/>
              <a:ahLst/>
              <a:cxnLst/>
              <a:rect l="l" t="t" r="r" b="b"/>
              <a:pathLst>
                <a:path w="447040" h="0">
                  <a:moveTo>
                    <a:pt x="0" y="0"/>
                  </a:moveTo>
                  <a:lnTo>
                    <a:pt x="446756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820399" y="7519327"/>
              <a:ext cx="2792730" cy="223520"/>
            </a:xfrm>
            <a:custGeom>
              <a:avLst/>
              <a:gdLst/>
              <a:ahLst/>
              <a:cxnLst/>
              <a:rect l="l" t="t" r="r" b="b"/>
              <a:pathLst>
                <a:path w="2792729" h="223520">
                  <a:moveTo>
                    <a:pt x="223380" y="111683"/>
                  </a:moveTo>
                  <a:lnTo>
                    <a:pt x="0" y="111683"/>
                  </a:lnTo>
                  <a:lnTo>
                    <a:pt x="0" y="223380"/>
                  </a:lnTo>
                  <a:lnTo>
                    <a:pt x="223380" y="223380"/>
                  </a:lnTo>
                  <a:lnTo>
                    <a:pt x="223380" y="111683"/>
                  </a:lnTo>
                  <a:close/>
                </a:path>
                <a:path w="2792729" h="223520">
                  <a:moveTo>
                    <a:pt x="446747" y="111683"/>
                  </a:moveTo>
                  <a:lnTo>
                    <a:pt x="335064" y="111683"/>
                  </a:lnTo>
                  <a:lnTo>
                    <a:pt x="335064" y="223380"/>
                  </a:lnTo>
                  <a:lnTo>
                    <a:pt x="446747" y="223380"/>
                  </a:lnTo>
                  <a:lnTo>
                    <a:pt x="446747" y="111683"/>
                  </a:lnTo>
                  <a:close/>
                </a:path>
                <a:path w="2792729" h="223520">
                  <a:moveTo>
                    <a:pt x="2233777" y="0"/>
                  </a:moveTo>
                  <a:lnTo>
                    <a:pt x="2010397" y="0"/>
                  </a:lnTo>
                  <a:lnTo>
                    <a:pt x="2010397" y="111683"/>
                  </a:lnTo>
                  <a:lnTo>
                    <a:pt x="2233777" y="111683"/>
                  </a:lnTo>
                  <a:lnTo>
                    <a:pt x="2233777" y="0"/>
                  </a:lnTo>
                  <a:close/>
                </a:path>
                <a:path w="2792729" h="223520">
                  <a:moveTo>
                    <a:pt x="2792222" y="0"/>
                  </a:moveTo>
                  <a:lnTo>
                    <a:pt x="2680538" y="0"/>
                  </a:lnTo>
                  <a:lnTo>
                    <a:pt x="2680538" y="111683"/>
                  </a:lnTo>
                  <a:lnTo>
                    <a:pt x="2792222" y="111683"/>
                  </a:lnTo>
                  <a:lnTo>
                    <a:pt x="2792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602225" y="7686850"/>
              <a:ext cx="447040" cy="0"/>
            </a:xfrm>
            <a:custGeom>
              <a:avLst/>
              <a:gdLst/>
              <a:ahLst/>
              <a:cxnLst/>
              <a:rect l="l" t="t" r="r" b="b"/>
              <a:pathLst>
                <a:path w="447039" h="0">
                  <a:moveTo>
                    <a:pt x="0" y="0"/>
                  </a:moveTo>
                  <a:lnTo>
                    <a:pt x="446756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160671" y="7631006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59">
                  <a:moveTo>
                    <a:pt x="0" y="0"/>
                  </a:moveTo>
                  <a:lnTo>
                    <a:pt x="111689" y="0"/>
                  </a:lnTo>
                  <a:lnTo>
                    <a:pt x="111689" y="111689"/>
                  </a:lnTo>
                  <a:lnTo>
                    <a:pt x="0" y="111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384049" y="7686850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79" h="0">
                  <a:moveTo>
                    <a:pt x="0" y="0"/>
                  </a:moveTo>
                  <a:lnTo>
                    <a:pt x="335067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820399" y="7631010"/>
              <a:ext cx="2680970" cy="223520"/>
            </a:xfrm>
            <a:custGeom>
              <a:avLst/>
              <a:gdLst/>
              <a:ahLst/>
              <a:cxnLst/>
              <a:rect l="l" t="t" r="r" b="b"/>
              <a:pathLst>
                <a:path w="2680970" h="223520">
                  <a:moveTo>
                    <a:pt x="223380" y="111696"/>
                  </a:moveTo>
                  <a:lnTo>
                    <a:pt x="0" y="111696"/>
                  </a:lnTo>
                  <a:lnTo>
                    <a:pt x="0" y="223380"/>
                  </a:lnTo>
                  <a:lnTo>
                    <a:pt x="223380" y="223380"/>
                  </a:lnTo>
                  <a:lnTo>
                    <a:pt x="223380" y="111696"/>
                  </a:lnTo>
                  <a:close/>
                </a:path>
                <a:path w="2680970" h="223520">
                  <a:moveTo>
                    <a:pt x="2345461" y="0"/>
                  </a:moveTo>
                  <a:lnTo>
                    <a:pt x="2233777" y="0"/>
                  </a:lnTo>
                  <a:lnTo>
                    <a:pt x="2233777" y="111696"/>
                  </a:lnTo>
                  <a:lnTo>
                    <a:pt x="2345461" y="111696"/>
                  </a:lnTo>
                  <a:lnTo>
                    <a:pt x="2345461" y="0"/>
                  </a:lnTo>
                  <a:close/>
                </a:path>
                <a:path w="2680970" h="223520">
                  <a:moveTo>
                    <a:pt x="2680538" y="0"/>
                  </a:moveTo>
                  <a:lnTo>
                    <a:pt x="2568841" y="0"/>
                  </a:lnTo>
                  <a:lnTo>
                    <a:pt x="2568841" y="111696"/>
                  </a:lnTo>
                  <a:lnTo>
                    <a:pt x="2680538" y="111696"/>
                  </a:lnTo>
                  <a:lnTo>
                    <a:pt x="2680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267158" y="7798539"/>
              <a:ext cx="782320" cy="0"/>
            </a:xfrm>
            <a:custGeom>
              <a:avLst/>
              <a:gdLst/>
              <a:ahLst/>
              <a:cxnLst/>
              <a:rect l="l" t="t" r="r" b="b"/>
              <a:pathLst>
                <a:path w="782320" h="0">
                  <a:moveTo>
                    <a:pt x="0" y="0"/>
                  </a:moveTo>
                  <a:lnTo>
                    <a:pt x="335067" y="0"/>
                  </a:lnTo>
                </a:path>
                <a:path w="782320" h="0">
                  <a:moveTo>
                    <a:pt x="446756" y="0"/>
                  </a:moveTo>
                  <a:lnTo>
                    <a:pt x="781823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384049" y="7742707"/>
              <a:ext cx="447040" cy="111760"/>
            </a:xfrm>
            <a:custGeom>
              <a:avLst/>
              <a:gdLst/>
              <a:ahLst/>
              <a:cxnLst/>
              <a:rect l="l" t="t" r="r" b="b"/>
              <a:pathLst>
                <a:path w="447040" h="111759">
                  <a:moveTo>
                    <a:pt x="223367" y="0"/>
                  </a:moveTo>
                  <a:lnTo>
                    <a:pt x="0" y="0"/>
                  </a:lnTo>
                  <a:lnTo>
                    <a:pt x="0" y="111683"/>
                  </a:lnTo>
                  <a:lnTo>
                    <a:pt x="223367" y="111683"/>
                  </a:lnTo>
                  <a:lnTo>
                    <a:pt x="223367" y="0"/>
                  </a:lnTo>
                  <a:close/>
                </a:path>
                <a:path w="447040" h="111759">
                  <a:moveTo>
                    <a:pt x="446747" y="0"/>
                  </a:moveTo>
                  <a:lnTo>
                    <a:pt x="335064" y="0"/>
                  </a:lnTo>
                  <a:lnTo>
                    <a:pt x="335064" y="111683"/>
                  </a:lnTo>
                  <a:lnTo>
                    <a:pt x="446747" y="111683"/>
                  </a:lnTo>
                  <a:lnTo>
                    <a:pt x="4467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054184" y="7798539"/>
              <a:ext cx="558800" cy="0"/>
            </a:xfrm>
            <a:custGeom>
              <a:avLst/>
              <a:gdLst/>
              <a:ahLst/>
              <a:cxnLst/>
              <a:rect l="l" t="t" r="r" b="b"/>
              <a:pathLst>
                <a:path w="558800" h="0">
                  <a:moveTo>
                    <a:pt x="0" y="0"/>
                  </a:moveTo>
                  <a:lnTo>
                    <a:pt x="558445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820399" y="7854391"/>
              <a:ext cx="1005205" cy="111760"/>
            </a:xfrm>
            <a:custGeom>
              <a:avLst/>
              <a:gdLst/>
              <a:ahLst/>
              <a:cxnLst/>
              <a:rect l="l" t="t" r="r" b="b"/>
              <a:pathLst>
                <a:path w="1005204" h="111759">
                  <a:moveTo>
                    <a:pt x="111683" y="0"/>
                  </a:moveTo>
                  <a:lnTo>
                    <a:pt x="0" y="0"/>
                  </a:lnTo>
                  <a:lnTo>
                    <a:pt x="0" y="111683"/>
                  </a:lnTo>
                  <a:lnTo>
                    <a:pt x="111683" y="111683"/>
                  </a:lnTo>
                  <a:lnTo>
                    <a:pt x="111683" y="0"/>
                  </a:lnTo>
                  <a:close/>
                </a:path>
                <a:path w="1005204" h="111759">
                  <a:moveTo>
                    <a:pt x="446747" y="0"/>
                  </a:moveTo>
                  <a:lnTo>
                    <a:pt x="223380" y="0"/>
                  </a:lnTo>
                  <a:lnTo>
                    <a:pt x="223380" y="111683"/>
                  </a:lnTo>
                  <a:lnTo>
                    <a:pt x="446747" y="111683"/>
                  </a:lnTo>
                  <a:lnTo>
                    <a:pt x="446747" y="0"/>
                  </a:lnTo>
                  <a:close/>
                </a:path>
                <a:path w="1005204" h="111759">
                  <a:moveTo>
                    <a:pt x="670128" y="0"/>
                  </a:moveTo>
                  <a:lnTo>
                    <a:pt x="558444" y="0"/>
                  </a:lnTo>
                  <a:lnTo>
                    <a:pt x="558444" y="111683"/>
                  </a:lnTo>
                  <a:lnTo>
                    <a:pt x="670128" y="111683"/>
                  </a:lnTo>
                  <a:lnTo>
                    <a:pt x="670128" y="0"/>
                  </a:lnTo>
                  <a:close/>
                </a:path>
                <a:path w="1005204" h="111759">
                  <a:moveTo>
                    <a:pt x="1005192" y="0"/>
                  </a:moveTo>
                  <a:lnTo>
                    <a:pt x="893508" y="0"/>
                  </a:lnTo>
                  <a:lnTo>
                    <a:pt x="893508" y="111683"/>
                  </a:lnTo>
                  <a:lnTo>
                    <a:pt x="1005192" y="111683"/>
                  </a:lnTo>
                  <a:lnTo>
                    <a:pt x="1005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160671" y="7910228"/>
              <a:ext cx="894080" cy="0"/>
            </a:xfrm>
            <a:custGeom>
              <a:avLst/>
              <a:gdLst/>
              <a:ahLst/>
              <a:cxnLst/>
              <a:rect l="l" t="t" r="r" b="b"/>
              <a:pathLst>
                <a:path w="894079" h="0">
                  <a:moveTo>
                    <a:pt x="0" y="0"/>
                  </a:moveTo>
                  <a:lnTo>
                    <a:pt x="893512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820399" y="7854391"/>
              <a:ext cx="2792730" cy="223520"/>
            </a:xfrm>
            <a:custGeom>
              <a:avLst/>
              <a:gdLst/>
              <a:ahLst/>
              <a:cxnLst/>
              <a:rect l="l" t="t" r="r" b="b"/>
              <a:pathLst>
                <a:path w="2792729" h="223520">
                  <a:moveTo>
                    <a:pt x="111683" y="111683"/>
                  </a:moveTo>
                  <a:lnTo>
                    <a:pt x="0" y="111683"/>
                  </a:lnTo>
                  <a:lnTo>
                    <a:pt x="0" y="223380"/>
                  </a:lnTo>
                  <a:lnTo>
                    <a:pt x="111683" y="223380"/>
                  </a:lnTo>
                  <a:lnTo>
                    <a:pt x="111683" y="111683"/>
                  </a:lnTo>
                  <a:close/>
                </a:path>
                <a:path w="2792729" h="223520">
                  <a:moveTo>
                    <a:pt x="335064" y="111683"/>
                  </a:moveTo>
                  <a:lnTo>
                    <a:pt x="223380" y="111683"/>
                  </a:lnTo>
                  <a:lnTo>
                    <a:pt x="223380" y="223380"/>
                  </a:lnTo>
                  <a:lnTo>
                    <a:pt x="335064" y="223380"/>
                  </a:lnTo>
                  <a:lnTo>
                    <a:pt x="335064" y="111683"/>
                  </a:lnTo>
                  <a:close/>
                </a:path>
                <a:path w="2792729" h="223520">
                  <a:moveTo>
                    <a:pt x="558444" y="111683"/>
                  </a:moveTo>
                  <a:lnTo>
                    <a:pt x="446747" y="111683"/>
                  </a:lnTo>
                  <a:lnTo>
                    <a:pt x="446747" y="223380"/>
                  </a:lnTo>
                  <a:lnTo>
                    <a:pt x="558444" y="223380"/>
                  </a:lnTo>
                  <a:lnTo>
                    <a:pt x="558444" y="111683"/>
                  </a:lnTo>
                  <a:close/>
                </a:path>
                <a:path w="2792729" h="223520">
                  <a:moveTo>
                    <a:pt x="781824" y="111683"/>
                  </a:moveTo>
                  <a:lnTo>
                    <a:pt x="670128" y="111683"/>
                  </a:lnTo>
                  <a:lnTo>
                    <a:pt x="670128" y="223380"/>
                  </a:lnTo>
                  <a:lnTo>
                    <a:pt x="781824" y="223380"/>
                  </a:lnTo>
                  <a:lnTo>
                    <a:pt x="781824" y="111683"/>
                  </a:lnTo>
                  <a:close/>
                </a:path>
                <a:path w="2792729" h="223520">
                  <a:moveTo>
                    <a:pt x="1005192" y="111683"/>
                  </a:moveTo>
                  <a:lnTo>
                    <a:pt x="893508" y="111683"/>
                  </a:lnTo>
                  <a:lnTo>
                    <a:pt x="893508" y="223380"/>
                  </a:lnTo>
                  <a:lnTo>
                    <a:pt x="1005192" y="223380"/>
                  </a:lnTo>
                  <a:lnTo>
                    <a:pt x="1005192" y="111683"/>
                  </a:lnTo>
                  <a:close/>
                </a:path>
                <a:path w="2792729" h="223520">
                  <a:moveTo>
                    <a:pt x="2568841" y="0"/>
                  </a:moveTo>
                  <a:lnTo>
                    <a:pt x="2345461" y="0"/>
                  </a:lnTo>
                  <a:lnTo>
                    <a:pt x="2345461" y="111683"/>
                  </a:lnTo>
                  <a:lnTo>
                    <a:pt x="2568841" y="111683"/>
                  </a:lnTo>
                  <a:lnTo>
                    <a:pt x="2568841" y="0"/>
                  </a:lnTo>
                  <a:close/>
                </a:path>
                <a:path w="2792729" h="223520">
                  <a:moveTo>
                    <a:pt x="2792222" y="0"/>
                  </a:moveTo>
                  <a:lnTo>
                    <a:pt x="2680538" y="0"/>
                  </a:lnTo>
                  <a:lnTo>
                    <a:pt x="2680538" y="111683"/>
                  </a:lnTo>
                  <a:lnTo>
                    <a:pt x="2792222" y="111683"/>
                  </a:lnTo>
                  <a:lnTo>
                    <a:pt x="2792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937293" y="8021918"/>
              <a:ext cx="1228725" cy="0"/>
            </a:xfrm>
            <a:custGeom>
              <a:avLst/>
              <a:gdLst/>
              <a:ahLst/>
              <a:cxnLst/>
              <a:rect l="l" t="t" r="r" b="b"/>
              <a:pathLst>
                <a:path w="1228725" h="0">
                  <a:moveTo>
                    <a:pt x="0" y="0"/>
                  </a:moveTo>
                  <a:lnTo>
                    <a:pt x="335067" y="0"/>
                  </a:lnTo>
                </a:path>
                <a:path w="1228725" h="0">
                  <a:moveTo>
                    <a:pt x="558445" y="0"/>
                  </a:moveTo>
                  <a:lnTo>
                    <a:pt x="1228579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277561" y="7966073"/>
              <a:ext cx="223520" cy="111760"/>
            </a:xfrm>
            <a:custGeom>
              <a:avLst/>
              <a:gdLst/>
              <a:ahLst/>
              <a:cxnLst/>
              <a:rect l="l" t="t" r="r" b="b"/>
              <a:pathLst>
                <a:path w="223520" h="111759">
                  <a:moveTo>
                    <a:pt x="0" y="0"/>
                  </a:moveTo>
                  <a:lnTo>
                    <a:pt x="223378" y="0"/>
                  </a:lnTo>
                  <a:lnTo>
                    <a:pt x="223378" y="111689"/>
                  </a:lnTo>
                  <a:lnTo>
                    <a:pt x="0" y="111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713914" y="8133607"/>
              <a:ext cx="447040" cy="0"/>
            </a:xfrm>
            <a:custGeom>
              <a:avLst/>
              <a:gdLst/>
              <a:ahLst/>
              <a:cxnLst/>
              <a:rect l="l" t="t" r="r" b="b"/>
              <a:pathLst>
                <a:path w="447039" h="0">
                  <a:moveTo>
                    <a:pt x="0" y="0"/>
                  </a:moveTo>
                  <a:lnTo>
                    <a:pt x="446756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495732" y="8077771"/>
              <a:ext cx="1005205" cy="111760"/>
            </a:xfrm>
            <a:custGeom>
              <a:avLst/>
              <a:gdLst/>
              <a:ahLst/>
              <a:cxnLst/>
              <a:rect l="l" t="t" r="r" b="b"/>
              <a:pathLst>
                <a:path w="1005204" h="111759">
                  <a:moveTo>
                    <a:pt x="223380" y="0"/>
                  </a:moveTo>
                  <a:lnTo>
                    <a:pt x="0" y="0"/>
                  </a:lnTo>
                  <a:lnTo>
                    <a:pt x="0" y="111683"/>
                  </a:lnTo>
                  <a:lnTo>
                    <a:pt x="223380" y="111683"/>
                  </a:lnTo>
                  <a:lnTo>
                    <a:pt x="223380" y="0"/>
                  </a:lnTo>
                  <a:close/>
                </a:path>
                <a:path w="1005204" h="111759">
                  <a:moveTo>
                    <a:pt x="670128" y="0"/>
                  </a:moveTo>
                  <a:lnTo>
                    <a:pt x="558444" y="0"/>
                  </a:lnTo>
                  <a:lnTo>
                    <a:pt x="558444" y="111683"/>
                  </a:lnTo>
                  <a:lnTo>
                    <a:pt x="670128" y="111683"/>
                  </a:lnTo>
                  <a:lnTo>
                    <a:pt x="670128" y="0"/>
                  </a:lnTo>
                  <a:close/>
                </a:path>
                <a:path w="1005204" h="111759">
                  <a:moveTo>
                    <a:pt x="1005205" y="0"/>
                  </a:moveTo>
                  <a:lnTo>
                    <a:pt x="781824" y="0"/>
                  </a:lnTo>
                  <a:lnTo>
                    <a:pt x="781824" y="111683"/>
                  </a:lnTo>
                  <a:lnTo>
                    <a:pt x="1005205" y="111683"/>
                  </a:lnTo>
                  <a:lnTo>
                    <a:pt x="1005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820402" y="8245295"/>
              <a:ext cx="782320" cy="0"/>
            </a:xfrm>
            <a:custGeom>
              <a:avLst/>
              <a:gdLst/>
              <a:ahLst/>
              <a:cxnLst/>
              <a:rect l="l" t="t" r="r" b="b"/>
              <a:pathLst>
                <a:path w="782320" h="0">
                  <a:moveTo>
                    <a:pt x="0" y="0"/>
                  </a:moveTo>
                  <a:lnTo>
                    <a:pt x="781823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713914" y="8189451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59">
                  <a:moveTo>
                    <a:pt x="0" y="0"/>
                  </a:moveTo>
                  <a:lnTo>
                    <a:pt x="111689" y="0"/>
                  </a:lnTo>
                  <a:lnTo>
                    <a:pt x="111689" y="111689"/>
                  </a:lnTo>
                  <a:lnTo>
                    <a:pt x="0" y="111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160671" y="8245295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79" h="0">
                  <a:moveTo>
                    <a:pt x="0" y="0"/>
                  </a:moveTo>
                  <a:lnTo>
                    <a:pt x="335067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820399" y="8189455"/>
              <a:ext cx="2792730" cy="335280"/>
            </a:xfrm>
            <a:custGeom>
              <a:avLst/>
              <a:gdLst/>
              <a:ahLst/>
              <a:cxnLst/>
              <a:rect l="l" t="t" r="r" b="b"/>
              <a:pathLst>
                <a:path w="2792729" h="335279">
                  <a:moveTo>
                    <a:pt x="111683" y="111696"/>
                  </a:moveTo>
                  <a:lnTo>
                    <a:pt x="0" y="111696"/>
                  </a:lnTo>
                  <a:lnTo>
                    <a:pt x="0" y="223380"/>
                  </a:lnTo>
                  <a:lnTo>
                    <a:pt x="0" y="335064"/>
                  </a:lnTo>
                  <a:lnTo>
                    <a:pt x="111683" y="335064"/>
                  </a:lnTo>
                  <a:lnTo>
                    <a:pt x="111683" y="223380"/>
                  </a:lnTo>
                  <a:lnTo>
                    <a:pt x="111683" y="111696"/>
                  </a:lnTo>
                  <a:close/>
                </a:path>
                <a:path w="2792729" h="335279">
                  <a:moveTo>
                    <a:pt x="558444" y="223380"/>
                  </a:moveTo>
                  <a:lnTo>
                    <a:pt x="223380" y="223380"/>
                  </a:lnTo>
                  <a:lnTo>
                    <a:pt x="223380" y="335064"/>
                  </a:lnTo>
                  <a:lnTo>
                    <a:pt x="558444" y="335064"/>
                  </a:lnTo>
                  <a:lnTo>
                    <a:pt x="558444" y="223380"/>
                  </a:lnTo>
                  <a:close/>
                </a:path>
                <a:path w="2792729" h="335279">
                  <a:moveTo>
                    <a:pt x="781824" y="111696"/>
                  </a:moveTo>
                  <a:lnTo>
                    <a:pt x="670128" y="111696"/>
                  </a:lnTo>
                  <a:lnTo>
                    <a:pt x="670128" y="223380"/>
                  </a:lnTo>
                  <a:lnTo>
                    <a:pt x="670128" y="335064"/>
                  </a:lnTo>
                  <a:lnTo>
                    <a:pt x="781824" y="335064"/>
                  </a:lnTo>
                  <a:lnTo>
                    <a:pt x="781824" y="223380"/>
                  </a:lnTo>
                  <a:lnTo>
                    <a:pt x="781824" y="111696"/>
                  </a:lnTo>
                  <a:close/>
                </a:path>
                <a:path w="2792729" h="335279">
                  <a:moveTo>
                    <a:pt x="1116888" y="223380"/>
                  </a:moveTo>
                  <a:lnTo>
                    <a:pt x="1005192" y="223380"/>
                  </a:lnTo>
                  <a:lnTo>
                    <a:pt x="1005192" y="111696"/>
                  </a:lnTo>
                  <a:lnTo>
                    <a:pt x="893508" y="111696"/>
                  </a:lnTo>
                  <a:lnTo>
                    <a:pt x="893508" y="223380"/>
                  </a:lnTo>
                  <a:lnTo>
                    <a:pt x="893508" y="335064"/>
                  </a:lnTo>
                  <a:lnTo>
                    <a:pt x="1116888" y="335064"/>
                  </a:lnTo>
                  <a:lnTo>
                    <a:pt x="1116888" y="223380"/>
                  </a:lnTo>
                  <a:close/>
                </a:path>
                <a:path w="2792729" h="335279">
                  <a:moveTo>
                    <a:pt x="1340269" y="111696"/>
                  </a:moveTo>
                  <a:lnTo>
                    <a:pt x="1228572" y="111696"/>
                  </a:lnTo>
                  <a:lnTo>
                    <a:pt x="1228572" y="223380"/>
                  </a:lnTo>
                  <a:lnTo>
                    <a:pt x="1228572" y="335064"/>
                  </a:lnTo>
                  <a:lnTo>
                    <a:pt x="1340269" y="335064"/>
                  </a:lnTo>
                  <a:lnTo>
                    <a:pt x="1340269" y="223380"/>
                  </a:lnTo>
                  <a:lnTo>
                    <a:pt x="1340269" y="111696"/>
                  </a:lnTo>
                  <a:close/>
                </a:path>
                <a:path w="2792729" h="335279">
                  <a:moveTo>
                    <a:pt x="1563649" y="111696"/>
                  </a:moveTo>
                  <a:lnTo>
                    <a:pt x="1451952" y="111696"/>
                  </a:lnTo>
                  <a:lnTo>
                    <a:pt x="1451952" y="223380"/>
                  </a:lnTo>
                  <a:lnTo>
                    <a:pt x="1451952" y="335064"/>
                  </a:lnTo>
                  <a:lnTo>
                    <a:pt x="1563649" y="335064"/>
                  </a:lnTo>
                  <a:lnTo>
                    <a:pt x="1563649" y="223380"/>
                  </a:lnTo>
                  <a:lnTo>
                    <a:pt x="1563649" y="111696"/>
                  </a:lnTo>
                  <a:close/>
                </a:path>
                <a:path w="2792729" h="335279">
                  <a:moveTo>
                    <a:pt x="1898713" y="0"/>
                  </a:moveTo>
                  <a:lnTo>
                    <a:pt x="1787017" y="0"/>
                  </a:lnTo>
                  <a:lnTo>
                    <a:pt x="1787017" y="111696"/>
                  </a:lnTo>
                  <a:lnTo>
                    <a:pt x="1675333" y="111696"/>
                  </a:lnTo>
                  <a:lnTo>
                    <a:pt x="1675333" y="223380"/>
                  </a:lnTo>
                  <a:lnTo>
                    <a:pt x="1898713" y="223380"/>
                  </a:lnTo>
                  <a:lnTo>
                    <a:pt x="1898713" y="111696"/>
                  </a:lnTo>
                  <a:lnTo>
                    <a:pt x="1898713" y="0"/>
                  </a:lnTo>
                  <a:close/>
                </a:path>
                <a:path w="2792729" h="335279">
                  <a:moveTo>
                    <a:pt x="2122093" y="0"/>
                  </a:moveTo>
                  <a:lnTo>
                    <a:pt x="2010397" y="0"/>
                  </a:lnTo>
                  <a:lnTo>
                    <a:pt x="2010397" y="111696"/>
                  </a:lnTo>
                  <a:lnTo>
                    <a:pt x="2122093" y="111696"/>
                  </a:lnTo>
                  <a:lnTo>
                    <a:pt x="2122093" y="0"/>
                  </a:lnTo>
                  <a:close/>
                </a:path>
                <a:path w="2792729" h="335279">
                  <a:moveTo>
                    <a:pt x="2345461" y="0"/>
                  </a:moveTo>
                  <a:lnTo>
                    <a:pt x="2233777" y="0"/>
                  </a:lnTo>
                  <a:lnTo>
                    <a:pt x="2233777" y="111696"/>
                  </a:lnTo>
                  <a:lnTo>
                    <a:pt x="2233777" y="223380"/>
                  </a:lnTo>
                  <a:lnTo>
                    <a:pt x="2345461" y="223380"/>
                  </a:lnTo>
                  <a:lnTo>
                    <a:pt x="2345461" y="111696"/>
                  </a:lnTo>
                  <a:lnTo>
                    <a:pt x="2345461" y="0"/>
                  </a:lnTo>
                  <a:close/>
                </a:path>
                <a:path w="2792729" h="335279">
                  <a:moveTo>
                    <a:pt x="2792222" y="0"/>
                  </a:moveTo>
                  <a:lnTo>
                    <a:pt x="2680538" y="0"/>
                  </a:lnTo>
                  <a:lnTo>
                    <a:pt x="2680538" y="111696"/>
                  </a:lnTo>
                  <a:lnTo>
                    <a:pt x="2680538" y="223380"/>
                  </a:lnTo>
                  <a:lnTo>
                    <a:pt x="2792222" y="223380"/>
                  </a:lnTo>
                  <a:lnTo>
                    <a:pt x="2792222" y="111696"/>
                  </a:lnTo>
                  <a:lnTo>
                    <a:pt x="2792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495738" y="8468674"/>
              <a:ext cx="670560" cy="0"/>
            </a:xfrm>
            <a:custGeom>
              <a:avLst/>
              <a:gdLst/>
              <a:ahLst/>
              <a:cxnLst/>
              <a:rect l="l" t="t" r="r" b="b"/>
              <a:pathLst>
                <a:path w="670559" h="0">
                  <a:moveTo>
                    <a:pt x="0" y="0"/>
                  </a:moveTo>
                  <a:lnTo>
                    <a:pt x="670134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820399" y="8412835"/>
              <a:ext cx="2792730" cy="223520"/>
            </a:xfrm>
            <a:custGeom>
              <a:avLst/>
              <a:gdLst/>
              <a:ahLst/>
              <a:cxnLst/>
              <a:rect l="l" t="t" r="r" b="b"/>
              <a:pathLst>
                <a:path w="2792729" h="223520">
                  <a:moveTo>
                    <a:pt x="111683" y="111683"/>
                  </a:moveTo>
                  <a:lnTo>
                    <a:pt x="0" y="111683"/>
                  </a:lnTo>
                  <a:lnTo>
                    <a:pt x="0" y="223380"/>
                  </a:lnTo>
                  <a:lnTo>
                    <a:pt x="111683" y="223380"/>
                  </a:lnTo>
                  <a:lnTo>
                    <a:pt x="111683" y="111683"/>
                  </a:lnTo>
                  <a:close/>
                </a:path>
                <a:path w="2792729" h="223520">
                  <a:moveTo>
                    <a:pt x="558444" y="111683"/>
                  </a:moveTo>
                  <a:lnTo>
                    <a:pt x="223380" y="111683"/>
                  </a:lnTo>
                  <a:lnTo>
                    <a:pt x="223380" y="223380"/>
                  </a:lnTo>
                  <a:lnTo>
                    <a:pt x="558444" y="223380"/>
                  </a:lnTo>
                  <a:lnTo>
                    <a:pt x="558444" y="111683"/>
                  </a:lnTo>
                  <a:close/>
                </a:path>
                <a:path w="2792729" h="223520">
                  <a:moveTo>
                    <a:pt x="781824" y="111683"/>
                  </a:moveTo>
                  <a:lnTo>
                    <a:pt x="670128" y="111683"/>
                  </a:lnTo>
                  <a:lnTo>
                    <a:pt x="670128" y="223380"/>
                  </a:lnTo>
                  <a:lnTo>
                    <a:pt x="781824" y="223380"/>
                  </a:lnTo>
                  <a:lnTo>
                    <a:pt x="781824" y="111683"/>
                  </a:lnTo>
                  <a:close/>
                </a:path>
                <a:path w="2792729" h="223520">
                  <a:moveTo>
                    <a:pt x="1005192" y="111683"/>
                  </a:moveTo>
                  <a:lnTo>
                    <a:pt x="893508" y="111683"/>
                  </a:lnTo>
                  <a:lnTo>
                    <a:pt x="893508" y="223380"/>
                  </a:lnTo>
                  <a:lnTo>
                    <a:pt x="1005192" y="223380"/>
                  </a:lnTo>
                  <a:lnTo>
                    <a:pt x="1005192" y="111683"/>
                  </a:lnTo>
                  <a:close/>
                </a:path>
                <a:path w="2792729" h="223520">
                  <a:moveTo>
                    <a:pt x="1228572" y="111683"/>
                  </a:moveTo>
                  <a:lnTo>
                    <a:pt x="1116888" y="111683"/>
                  </a:lnTo>
                  <a:lnTo>
                    <a:pt x="1116888" y="223380"/>
                  </a:lnTo>
                  <a:lnTo>
                    <a:pt x="1228572" y="223380"/>
                  </a:lnTo>
                  <a:lnTo>
                    <a:pt x="1228572" y="111683"/>
                  </a:lnTo>
                  <a:close/>
                </a:path>
                <a:path w="2792729" h="223520">
                  <a:moveTo>
                    <a:pt x="1563649" y="111683"/>
                  </a:moveTo>
                  <a:lnTo>
                    <a:pt x="1340269" y="111683"/>
                  </a:lnTo>
                  <a:lnTo>
                    <a:pt x="1340269" y="223380"/>
                  </a:lnTo>
                  <a:lnTo>
                    <a:pt x="1563649" y="223380"/>
                  </a:lnTo>
                  <a:lnTo>
                    <a:pt x="1563649" y="111683"/>
                  </a:lnTo>
                  <a:close/>
                </a:path>
                <a:path w="2792729" h="223520">
                  <a:moveTo>
                    <a:pt x="2792222" y="0"/>
                  </a:moveTo>
                  <a:lnTo>
                    <a:pt x="2568841" y="0"/>
                  </a:lnTo>
                  <a:lnTo>
                    <a:pt x="2568841" y="111683"/>
                  </a:lnTo>
                  <a:lnTo>
                    <a:pt x="2792222" y="111683"/>
                  </a:lnTo>
                  <a:lnTo>
                    <a:pt x="2792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607427" y="8580363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79" h="0">
                  <a:moveTo>
                    <a:pt x="0" y="0"/>
                  </a:moveTo>
                  <a:lnTo>
                    <a:pt x="335067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820399" y="8524519"/>
              <a:ext cx="2792730" cy="223520"/>
            </a:xfrm>
            <a:custGeom>
              <a:avLst/>
              <a:gdLst/>
              <a:ahLst/>
              <a:cxnLst/>
              <a:rect l="l" t="t" r="r" b="b"/>
              <a:pathLst>
                <a:path w="2792729" h="223520">
                  <a:moveTo>
                    <a:pt x="111683" y="111696"/>
                  </a:moveTo>
                  <a:lnTo>
                    <a:pt x="0" y="111696"/>
                  </a:lnTo>
                  <a:lnTo>
                    <a:pt x="0" y="223380"/>
                  </a:lnTo>
                  <a:lnTo>
                    <a:pt x="111683" y="223380"/>
                  </a:lnTo>
                  <a:lnTo>
                    <a:pt x="111683" y="111696"/>
                  </a:lnTo>
                  <a:close/>
                </a:path>
                <a:path w="2792729" h="223520">
                  <a:moveTo>
                    <a:pt x="558444" y="111696"/>
                  </a:moveTo>
                  <a:lnTo>
                    <a:pt x="223380" y="111696"/>
                  </a:lnTo>
                  <a:lnTo>
                    <a:pt x="223380" y="223380"/>
                  </a:lnTo>
                  <a:lnTo>
                    <a:pt x="558444" y="223380"/>
                  </a:lnTo>
                  <a:lnTo>
                    <a:pt x="558444" y="111696"/>
                  </a:lnTo>
                  <a:close/>
                </a:path>
                <a:path w="2792729" h="223520">
                  <a:moveTo>
                    <a:pt x="781824" y="111696"/>
                  </a:moveTo>
                  <a:lnTo>
                    <a:pt x="670128" y="111696"/>
                  </a:lnTo>
                  <a:lnTo>
                    <a:pt x="670128" y="223380"/>
                  </a:lnTo>
                  <a:lnTo>
                    <a:pt x="781824" y="223380"/>
                  </a:lnTo>
                  <a:lnTo>
                    <a:pt x="781824" y="111696"/>
                  </a:lnTo>
                  <a:close/>
                </a:path>
                <a:path w="2792729" h="223520">
                  <a:moveTo>
                    <a:pt x="1116888" y="111696"/>
                  </a:moveTo>
                  <a:lnTo>
                    <a:pt x="1005192" y="111696"/>
                  </a:lnTo>
                  <a:lnTo>
                    <a:pt x="1005192" y="223380"/>
                  </a:lnTo>
                  <a:lnTo>
                    <a:pt x="1116888" y="223380"/>
                  </a:lnTo>
                  <a:lnTo>
                    <a:pt x="1116888" y="111696"/>
                  </a:lnTo>
                  <a:close/>
                </a:path>
                <a:path w="2792729" h="223520">
                  <a:moveTo>
                    <a:pt x="1340269" y="111696"/>
                  </a:moveTo>
                  <a:lnTo>
                    <a:pt x="1228572" y="111696"/>
                  </a:lnTo>
                  <a:lnTo>
                    <a:pt x="1228572" y="223380"/>
                  </a:lnTo>
                  <a:lnTo>
                    <a:pt x="1340269" y="223380"/>
                  </a:lnTo>
                  <a:lnTo>
                    <a:pt x="1340269" y="111696"/>
                  </a:lnTo>
                  <a:close/>
                </a:path>
                <a:path w="2792729" h="223520">
                  <a:moveTo>
                    <a:pt x="1563649" y="111696"/>
                  </a:moveTo>
                  <a:lnTo>
                    <a:pt x="1451952" y="111696"/>
                  </a:lnTo>
                  <a:lnTo>
                    <a:pt x="1451952" y="223380"/>
                  </a:lnTo>
                  <a:lnTo>
                    <a:pt x="1563649" y="223380"/>
                  </a:lnTo>
                  <a:lnTo>
                    <a:pt x="1563649" y="111696"/>
                  </a:lnTo>
                  <a:close/>
                </a:path>
                <a:path w="2792729" h="223520">
                  <a:moveTo>
                    <a:pt x="1787017" y="111696"/>
                  </a:moveTo>
                  <a:lnTo>
                    <a:pt x="1675333" y="111696"/>
                  </a:lnTo>
                  <a:lnTo>
                    <a:pt x="1675333" y="223380"/>
                  </a:lnTo>
                  <a:lnTo>
                    <a:pt x="1787017" y="223380"/>
                  </a:lnTo>
                  <a:lnTo>
                    <a:pt x="1787017" y="111696"/>
                  </a:lnTo>
                  <a:close/>
                </a:path>
                <a:path w="2792729" h="223520">
                  <a:moveTo>
                    <a:pt x="2010397" y="111696"/>
                  </a:moveTo>
                  <a:lnTo>
                    <a:pt x="1898713" y="111696"/>
                  </a:lnTo>
                  <a:lnTo>
                    <a:pt x="1898713" y="223380"/>
                  </a:lnTo>
                  <a:lnTo>
                    <a:pt x="2010397" y="223380"/>
                  </a:lnTo>
                  <a:lnTo>
                    <a:pt x="2010397" y="111696"/>
                  </a:lnTo>
                  <a:close/>
                </a:path>
                <a:path w="2792729" h="223520">
                  <a:moveTo>
                    <a:pt x="2792222" y="0"/>
                  </a:moveTo>
                  <a:lnTo>
                    <a:pt x="2568841" y="0"/>
                  </a:lnTo>
                  <a:lnTo>
                    <a:pt x="2568841" y="111696"/>
                  </a:lnTo>
                  <a:lnTo>
                    <a:pt x="2792222" y="111696"/>
                  </a:lnTo>
                  <a:lnTo>
                    <a:pt x="2792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054184" y="8692052"/>
              <a:ext cx="558800" cy="0"/>
            </a:xfrm>
            <a:custGeom>
              <a:avLst/>
              <a:gdLst/>
              <a:ahLst/>
              <a:cxnLst/>
              <a:rect l="l" t="t" r="r" b="b"/>
              <a:pathLst>
                <a:path w="558800" h="0">
                  <a:moveTo>
                    <a:pt x="0" y="0"/>
                  </a:moveTo>
                  <a:lnTo>
                    <a:pt x="558445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820399" y="8747899"/>
              <a:ext cx="782320" cy="111760"/>
            </a:xfrm>
            <a:custGeom>
              <a:avLst/>
              <a:gdLst/>
              <a:ahLst/>
              <a:cxnLst/>
              <a:rect l="l" t="t" r="r" b="b"/>
              <a:pathLst>
                <a:path w="782320" h="111759">
                  <a:moveTo>
                    <a:pt x="111683" y="0"/>
                  </a:moveTo>
                  <a:lnTo>
                    <a:pt x="0" y="0"/>
                  </a:lnTo>
                  <a:lnTo>
                    <a:pt x="0" y="111696"/>
                  </a:lnTo>
                  <a:lnTo>
                    <a:pt x="111683" y="111696"/>
                  </a:lnTo>
                  <a:lnTo>
                    <a:pt x="111683" y="0"/>
                  </a:lnTo>
                  <a:close/>
                </a:path>
                <a:path w="782320" h="111759">
                  <a:moveTo>
                    <a:pt x="781824" y="0"/>
                  </a:moveTo>
                  <a:lnTo>
                    <a:pt x="670128" y="0"/>
                  </a:lnTo>
                  <a:lnTo>
                    <a:pt x="670128" y="111696"/>
                  </a:lnTo>
                  <a:lnTo>
                    <a:pt x="781824" y="111696"/>
                  </a:lnTo>
                  <a:lnTo>
                    <a:pt x="7818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048982" y="8803741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79" h="0">
                  <a:moveTo>
                    <a:pt x="0" y="0"/>
                  </a:moveTo>
                  <a:lnTo>
                    <a:pt x="335067" y="0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495738" y="8747896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59">
                  <a:moveTo>
                    <a:pt x="0" y="0"/>
                  </a:moveTo>
                  <a:lnTo>
                    <a:pt x="111689" y="0"/>
                  </a:lnTo>
                  <a:lnTo>
                    <a:pt x="111689" y="111689"/>
                  </a:lnTo>
                  <a:lnTo>
                    <a:pt x="0" y="111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820402" y="8803741"/>
              <a:ext cx="2792730" cy="111760"/>
            </a:xfrm>
            <a:custGeom>
              <a:avLst/>
              <a:gdLst/>
              <a:ahLst/>
              <a:cxnLst/>
              <a:rect l="l" t="t" r="r" b="b"/>
              <a:pathLst>
                <a:path w="2792729" h="111759">
                  <a:moveTo>
                    <a:pt x="1898714" y="0"/>
                  </a:moveTo>
                  <a:lnTo>
                    <a:pt x="2345470" y="0"/>
                  </a:lnTo>
                </a:path>
                <a:path w="2792729" h="111759">
                  <a:moveTo>
                    <a:pt x="2457159" y="0"/>
                  </a:moveTo>
                  <a:lnTo>
                    <a:pt x="2792227" y="0"/>
                  </a:lnTo>
                </a:path>
                <a:path w="2792729" h="111759">
                  <a:moveTo>
                    <a:pt x="0" y="111689"/>
                  </a:moveTo>
                  <a:lnTo>
                    <a:pt x="781823" y="111689"/>
                  </a:lnTo>
                </a:path>
                <a:path w="2792729" h="111759">
                  <a:moveTo>
                    <a:pt x="893512" y="111689"/>
                  </a:moveTo>
                  <a:lnTo>
                    <a:pt x="1563647" y="111689"/>
                  </a:lnTo>
                </a:path>
              </a:pathLst>
            </a:custGeom>
            <a:ln w="11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607416" y="8859595"/>
              <a:ext cx="1005205" cy="111760"/>
            </a:xfrm>
            <a:custGeom>
              <a:avLst/>
              <a:gdLst/>
              <a:ahLst/>
              <a:cxnLst/>
              <a:rect l="l" t="t" r="r" b="b"/>
              <a:pathLst>
                <a:path w="1005204" h="111759">
                  <a:moveTo>
                    <a:pt x="111696" y="0"/>
                  </a:moveTo>
                  <a:lnTo>
                    <a:pt x="0" y="0"/>
                  </a:lnTo>
                  <a:lnTo>
                    <a:pt x="0" y="111683"/>
                  </a:lnTo>
                  <a:lnTo>
                    <a:pt x="111696" y="111683"/>
                  </a:lnTo>
                  <a:lnTo>
                    <a:pt x="111696" y="0"/>
                  </a:lnTo>
                  <a:close/>
                </a:path>
                <a:path w="1005204" h="111759">
                  <a:moveTo>
                    <a:pt x="335076" y="0"/>
                  </a:moveTo>
                  <a:lnTo>
                    <a:pt x="223380" y="0"/>
                  </a:lnTo>
                  <a:lnTo>
                    <a:pt x="223380" y="111683"/>
                  </a:lnTo>
                  <a:lnTo>
                    <a:pt x="335076" y="111683"/>
                  </a:lnTo>
                  <a:lnTo>
                    <a:pt x="335076" y="0"/>
                  </a:lnTo>
                  <a:close/>
                </a:path>
                <a:path w="1005204" h="111759">
                  <a:moveTo>
                    <a:pt x="670140" y="0"/>
                  </a:moveTo>
                  <a:lnTo>
                    <a:pt x="558444" y="0"/>
                  </a:lnTo>
                  <a:lnTo>
                    <a:pt x="558444" y="111683"/>
                  </a:lnTo>
                  <a:lnTo>
                    <a:pt x="670140" y="111683"/>
                  </a:lnTo>
                  <a:lnTo>
                    <a:pt x="670140" y="0"/>
                  </a:lnTo>
                  <a:close/>
                </a:path>
                <a:path w="1005204" h="111759">
                  <a:moveTo>
                    <a:pt x="1005205" y="0"/>
                  </a:moveTo>
                  <a:lnTo>
                    <a:pt x="893521" y="0"/>
                  </a:lnTo>
                  <a:lnTo>
                    <a:pt x="893521" y="111683"/>
                  </a:lnTo>
                  <a:lnTo>
                    <a:pt x="1005205" y="111683"/>
                  </a:lnTo>
                  <a:lnTo>
                    <a:pt x="1005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8103578" y="6892696"/>
              <a:ext cx="397510" cy="574675"/>
            </a:xfrm>
            <a:custGeom>
              <a:avLst/>
              <a:gdLst/>
              <a:ahLst/>
              <a:cxnLst/>
              <a:rect l="l" t="t" r="r" b="b"/>
              <a:pathLst>
                <a:path w="397509" h="574675">
                  <a:moveTo>
                    <a:pt x="184708" y="139890"/>
                  </a:moveTo>
                  <a:lnTo>
                    <a:pt x="183083" y="26403"/>
                  </a:lnTo>
                  <a:lnTo>
                    <a:pt x="183083" y="18186"/>
                  </a:lnTo>
                  <a:lnTo>
                    <a:pt x="165265" y="8318"/>
                  </a:lnTo>
                  <a:lnTo>
                    <a:pt x="154813" y="2667"/>
                  </a:lnTo>
                  <a:lnTo>
                    <a:pt x="148463" y="101"/>
                  </a:lnTo>
                  <a:lnTo>
                    <a:pt x="143624" y="0"/>
                  </a:lnTo>
                  <a:lnTo>
                    <a:pt x="137731" y="1739"/>
                  </a:lnTo>
                  <a:lnTo>
                    <a:pt x="138938" y="79857"/>
                  </a:lnTo>
                  <a:lnTo>
                    <a:pt x="140462" y="134950"/>
                  </a:lnTo>
                  <a:lnTo>
                    <a:pt x="147853" y="165061"/>
                  </a:lnTo>
                  <a:lnTo>
                    <a:pt x="156756" y="162902"/>
                  </a:lnTo>
                  <a:lnTo>
                    <a:pt x="166281" y="158280"/>
                  </a:lnTo>
                  <a:lnTo>
                    <a:pt x="173367" y="153035"/>
                  </a:lnTo>
                  <a:lnTo>
                    <a:pt x="179844" y="146469"/>
                  </a:lnTo>
                  <a:lnTo>
                    <a:pt x="184708" y="139890"/>
                  </a:lnTo>
                  <a:close/>
                </a:path>
                <a:path w="397509" h="574675">
                  <a:moveTo>
                    <a:pt x="396963" y="536244"/>
                  </a:moveTo>
                  <a:lnTo>
                    <a:pt x="265722" y="432625"/>
                  </a:lnTo>
                  <a:lnTo>
                    <a:pt x="242862" y="446379"/>
                  </a:lnTo>
                  <a:lnTo>
                    <a:pt x="228663" y="450100"/>
                  </a:lnTo>
                  <a:lnTo>
                    <a:pt x="176580" y="381482"/>
                  </a:lnTo>
                  <a:lnTo>
                    <a:pt x="143192" y="319151"/>
                  </a:lnTo>
                  <a:lnTo>
                    <a:pt x="114350" y="262978"/>
                  </a:lnTo>
                  <a:lnTo>
                    <a:pt x="90639" y="209702"/>
                  </a:lnTo>
                  <a:lnTo>
                    <a:pt x="89522" y="192722"/>
                  </a:lnTo>
                  <a:lnTo>
                    <a:pt x="101168" y="180975"/>
                  </a:lnTo>
                  <a:lnTo>
                    <a:pt x="128003" y="167843"/>
                  </a:lnTo>
                  <a:lnTo>
                    <a:pt x="123139" y="1739"/>
                  </a:lnTo>
                  <a:lnTo>
                    <a:pt x="51041" y="4457"/>
                  </a:lnTo>
                  <a:lnTo>
                    <a:pt x="14173" y="17360"/>
                  </a:lnTo>
                  <a:lnTo>
                    <a:pt x="1016" y="51231"/>
                  </a:lnTo>
                  <a:lnTo>
                    <a:pt x="0" y="116852"/>
                  </a:lnTo>
                  <a:lnTo>
                    <a:pt x="2527" y="172351"/>
                  </a:lnTo>
                  <a:lnTo>
                    <a:pt x="8394" y="224790"/>
                  </a:lnTo>
                  <a:lnTo>
                    <a:pt x="17411" y="273304"/>
                  </a:lnTo>
                  <a:lnTo>
                    <a:pt x="29400" y="317017"/>
                  </a:lnTo>
                  <a:lnTo>
                    <a:pt x="44183" y="355066"/>
                  </a:lnTo>
                  <a:lnTo>
                    <a:pt x="80987" y="415353"/>
                  </a:lnTo>
                  <a:lnTo>
                    <a:pt x="106743" y="450799"/>
                  </a:lnTo>
                  <a:lnTo>
                    <a:pt x="138049" y="488518"/>
                  </a:lnTo>
                  <a:lnTo>
                    <a:pt x="174129" y="524103"/>
                  </a:lnTo>
                  <a:lnTo>
                    <a:pt x="214172" y="553161"/>
                  </a:lnTo>
                  <a:lnTo>
                    <a:pt x="257390" y="571284"/>
                  </a:lnTo>
                  <a:lnTo>
                    <a:pt x="302983" y="574078"/>
                  </a:lnTo>
                  <a:lnTo>
                    <a:pt x="334530" y="567004"/>
                  </a:lnTo>
                  <a:lnTo>
                    <a:pt x="354838" y="560705"/>
                  </a:lnTo>
                  <a:lnTo>
                    <a:pt x="372706" y="551637"/>
                  </a:lnTo>
                  <a:lnTo>
                    <a:pt x="396963" y="536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0217" y="7292432"/>
              <a:ext cx="147947" cy="128291"/>
            </a:xfrm>
            <a:prstGeom prst="rect">
              <a:avLst/>
            </a:prstGeom>
          </p:spPr>
        </p:pic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6194262" y="2040921"/>
            <a:ext cx="5899785" cy="1615440"/>
          </a:xfrm>
          <a:prstGeom prst="rect"/>
        </p:spPr>
        <p:txBody>
          <a:bodyPr wrap="square" lIns="0" tIns="1060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35"/>
              </a:spcBef>
            </a:pPr>
            <a:r>
              <a:rPr dirty="0" spc="495"/>
              <a:t>CONTACTO</a:t>
            </a: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sz="2100" spc="-40" b="0">
                <a:latin typeface="Verdana"/>
                <a:cs typeface="Verdana"/>
              </a:rPr>
              <a:t>GRACIAS</a:t>
            </a:r>
            <a:r>
              <a:rPr dirty="0" sz="2100" spc="-170" b="0">
                <a:latin typeface="Verdana"/>
                <a:cs typeface="Verdana"/>
              </a:rPr>
              <a:t> </a:t>
            </a:r>
            <a:r>
              <a:rPr dirty="0" sz="2100" spc="125" b="0">
                <a:latin typeface="Verdana"/>
                <a:cs typeface="Verdana"/>
              </a:rPr>
              <a:t>POR</a:t>
            </a:r>
            <a:r>
              <a:rPr dirty="0" sz="2100" spc="-165" b="0">
                <a:latin typeface="Verdana"/>
                <a:cs typeface="Verdana"/>
              </a:rPr>
              <a:t> </a:t>
            </a:r>
            <a:r>
              <a:rPr dirty="0" sz="2100" spc="-25" b="0">
                <a:latin typeface="Verdana"/>
                <a:cs typeface="Verdana"/>
              </a:rPr>
              <a:t>SU</a:t>
            </a:r>
            <a:r>
              <a:rPr dirty="0" sz="2100" spc="-165" b="0">
                <a:latin typeface="Verdana"/>
                <a:cs typeface="Verdana"/>
              </a:rPr>
              <a:t> </a:t>
            </a:r>
            <a:r>
              <a:rPr dirty="0" sz="2100" spc="-10" b="0">
                <a:latin typeface="Verdana"/>
                <a:cs typeface="Verdana"/>
              </a:rPr>
              <a:t>TIEMPO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9029893" y="6230609"/>
            <a:ext cx="4053204" cy="2836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brenda.padilla@dimapsa.com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100" spc="-275">
                <a:solidFill>
                  <a:srgbClr val="FFFFFF"/>
                </a:solidFill>
                <a:latin typeface="Verdana"/>
                <a:cs typeface="Verdana"/>
              </a:rPr>
              <a:t>+52</a:t>
            </a:r>
            <a:r>
              <a:rPr dirty="0" sz="21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8112559978</a:t>
            </a:r>
            <a:endParaRPr sz="2100">
              <a:latin typeface="Verdana"/>
              <a:cs typeface="Verdana"/>
            </a:endParaRPr>
          </a:p>
          <a:p>
            <a:pPr marL="83185" marR="5080">
              <a:lnSpc>
                <a:spcPct val="116100"/>
              </a:lnSpc>
              <a:spcBef>
                <a:spcPts val="2430"/>
              </a:spcBef>
            </a:pP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José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Verdana"/>
                <a:cs typeface="Verdana"/>
              </a:rPr>
              <a:t>Ma.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Bocanegra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No.1313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Col.</a:t>
            </a:r>
            <a:r>
              <a:rPr dirty="0" sz="21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Verdana"/>
                <a:cs typeface="Verdana"/>
              </a:rPr>
              <a:t>Industrial,</a:t>
            </a:r>
            <a:r>
              <a:rPr dirty="0" sz="21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Monterrey,</a:t>
            </a:r>
            <a:r>
              <a:rPr dirty="0" sz="21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5">
                <a:solidFill>
                  <a:srgbClr val="FFFFFF"/>
                </a:solidFill>
                <a:latin typeface="Verdana"/>
                <a:cs typeface="Verdana"/>
              </a:rPr>
              <a:t>N.L.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100">
              <a:latin typeface="Verdana"/>
              <a:cs typeface="Verdana"/>
            </a:endParaRPr>
          </a:p>
          <a:p>
            <a:pPr marL="151765">
              <a:lnSpc>
                <a:spcPct val="100000"/>
              </a:lnSpc>
            </a:pP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www.dimapsa.com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086482" y="4043721"/>
            <a:ext cx="4019550" cy="1087755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2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más</a:t>
            </a:r>
            <a:r>
              <a:rPr dirty="0" sz="2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endParaRPr sz="2800">
              <a:latin typeface="Verdana"/>
              <a:cs typeface="Verdana"/>
            </a:endParaRPr>
          </a:p>
          <a:p>
            <a:pPr marL="818515">
              <a:lnSpc>
                <a:spcPct val="100000"/>
              </a:lnSpc>
              <a:spcBef>
                <a:spcPts val="1065"/>
              </a:spcBef>
            </a:pPr>
            <a:r>
              <a:rPr dirty="0" sz="2100" spc="100">
                <a:solidFill>
                  <a:srgbClr val="FFFFFF"/>
                </a:solidFill>
                <a:latin typeface="Verdana"/>
                <a:cs typeface="Verdana"/>
              </a:rPr>
              <a:t>BRENDA</a:t>
            </a:r>
            <a:r>
              <a:rPr dirty="0" sz="21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Verdana"/>
                <a:cs typeface="Verdana"/>
              </a:rPr>
              <a:t>PADILLA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5740" y="0"/>
              <a:ext cx="9702259" cy="1026048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6718396" y="572945"/>
              <a:ext cx="1000125" cy="941705"/>
            </a:xfrm>
            <a:custGeom>
              <a:avLst/>
              <a:gdLst/>
              <a:ahLst/>
              <a:cxnLst/>
              <a:rect l="l" t="t" r="r" b="b"/>
              <a:pathLst>
                <a:path w="1000125" h="941705">
                  <a:moveTo>
                    <a:pt x="19115" y="38449"/>
                  </a:moveTo>
                  <a:lnTo>
                    <a:pt x="11716" y="36939"/>
                  </a:lnTo>
                  <a:lnTo>
                    <a:pt x="5635" y="32834"/>
                  </a:lnTo>
                  <a:lnTo>
                    <a:pt x="1515" y="26776"/>
                  </a:lnTo>
                  <a:lnTo>
                    <a:pt x="0" y="19404"/>
                  </a:lnTo>
                  <a:lnTo>
                    <a:pt x="1515" y="12032"/>
                  </a:lnTo>
                  <a:lnTo>
                    <a:pt x="5635" y="5974"/>
                  </a:lnTo>
                  <a:lnTo>
                    <a:pt x="11716" y="1869"/>
                  </a:lnTo>
                  <a:lnTo>
                    <a:pt x="19115" y="359"/>
                  </a:lnTo>
                  <a:lnTo>
                    <a:pt x="26666" y="1869"/>
                  </a:lnTo>
                  <a:lnTo>
                    <a:pt x="32730" y="5974"/>
                  </a:lnTo>
                  <a:lnTo>
                    <a:pt x="36765" y="12032"/>
                  </a:lnTo>
                  <a:lnTo>
                    <a:pt x="38230" y="19404"/>
                  </a:lnTo>
                  <a:lnTo>
                    <a:pt x="36714" y="26776"/>
                  </a:lnTo>
                  <a:lnTo>
                    <a:pt x="32595" y="32834"/>
                  </a:lnTo>
                  <a:lnTo>
                    <a:pt x="26514" y="36939"/>
                  </a:lnTo>
                  <a:lnTo>
                    <a:pt x="19115" y="38449"/>
                  </a:lnTo>
                  <a:close/>
                </a:path>
                <a:path w="1000125" h="941705">
                  <a:moveTo>
                    <a:pt x="259680" y="38090"/>
                  </a:moveTo>
                  <a:lnTo>
                    <a:pt x="252280" y="36579"/>
                  </a:lnTo>
                  <a:lnTo>
                    <a:pt x="246200" y="32475"/>
                  </a:lnTo>
                  <a:lnTo>
                    <a:pt x="242080" y="26417"/>
                  </a:lnTo>
                  <a:lnTo>
                    <a:pt x="240564" y="19045"/>
                  </a:lnTo>
                  <a:lnTo>
                    <a:pt x="242080" y="11672"/>
                  </a:lnTo>
                  <a:lnTo>
                    <a:pt x="246200" y="5614"/>
                  </a:lnTo>
                  <a:lnTo>
                    <a:pt x="252280" y="1510"/>
                  </a:lnTo>
                  <a:lnTo>
                    <a:pt x="259680" y="0"/>
                  </a:lnTo>
                  <a:lnTo>
                    <a:pt x="267079" y="1510"/>
                  </a:lnTo>
                  <a:lnTo>
                    <a:pt x="273160" y="5614"/>
                  </a:lnTo>
                  <a:lnTo>
                    <a:pt x="277279" y="11672"/>
                  </a:lnTo>
                  <a:lnTo>
                    <a:pt x="278795" y="19045"/>
                  </a:lnTo>
                  <a:lnTo>
                    <a:pt x="277279" y="26417"/>
                  </a:lnTo>
                  <a:lnTo>
                    <a:pt x="273160" y="32475"/>
                  </a:lnTo>
                  <a:lnTo>
                    <a:pt x="267079" y="36579"/>
                  </a:lnTo>
                  <a:lnTo>
                    <a:pt x="259680" y="38090"/>
                  </a:lnTo>
                  <a:close/>
                </a:path>
                <a:path w="1000125" h="941705">
                  <a:moveTo>
                    <a:pt x="499884" y="38090"/>
                  </a:moveTo>
                  <a:lnTo>
                    <a:pt x="492484" y="36579"/>
                  </a:lnTo>
                  <a:lnTo>
                    <a:pt x="486404" y="32475"/>
                  </a:lnTo>
                  <a:lnTo>
                    <a:pt x="482284" y="26417"/>
                  </a:lnTo>
                  <a:lnTo>
                    <a:pt x="480768" y="19045"/>
                  </a:lnTo>
                  <a:lnTo>
                    <a:pt x="482284" y="11672"/>
                  </a:lnTo>
                  <a:lnTo>
                    <a:pt x="486404" y="5614"/>
                  </a:lnTo>
                  <a:lnTo>
                    <a:pt x="492484" y="1510"/>
                  </a:lnTo>
                  <a:lnTo>
                    <a:pt x="499884" y="0"/>
                  </a:lnTo>
                  <a:lnTo>
                    <a:pt x="507435" y="1510"/>
                  </a:lnTo>
                  <a:lnTo>
                    <a:pt x="513499" y="5614"/>
                  </a:lnTo>
                  <a:lnTo>
                    <a:pt x="517534" y="11672"/>
                  </a:lnTo>
                  <a:lnTo>
                    <a:pt x="518999" y="19045"/>
                  </a:lnTo>
                  <a:lnTo>
                    <a:pt x="517483" y="26417"/>
                  </a:lnTo>
                  <a:lnTo>
                    <a:pt x="513364" y="32475"/>
                  </a:lnTo>
                  <a:lnTo>
                    <a:pt x="507283" y="36579"/>
                  </a:lnTo>
                  <a:lnTo>
                    <a:pt x="499884" y="38090"/>
                  </a:lnTo>
                  <a:close/>
                </a:path>
                <a:path w="1000125" h="941705">
                  <a:moveTo>
                    <a:pt x="740448" y="38090"/>
                  </a:moveTo>
                  <a:lnTo>
                    <a:pt x="733049" y="36579"/>
                  </a:lnTo>
                  <a:lnTo>
                    <a:pt x="726969" y="32475"/>
                  </a:lnTo>
                  <a:lnTo>
                    <a:pt x="722849" y="26417"/>
                  </a:lnTo>
                  <a:lnTo>
                    <a:pt x="721333" y="19045"/>
                  </a:lnTo>
                  <a:lnTo>
                    <a:pt x="722849" y="11672"/>
                  </a:lnTo>
                  <a:lnTo>
                    <a:pt x="726969" y="5614"/>
                  </a:lnTo>
                  <a:lnTo>
                    <a:pt x="733049" y="1510"/>
                  </a:lnTo>
                  <a:lnTo>
                    <a:pt x="740448" y="0"/>
                  </a:lnTo>
                  <a:lnTo>
                    <a:pt x="747848" y="1510"/>
                  </a:lnTo>
                  <a:lnTo>
                    <a:pt x="753928" y="5614"/>
                  </a:lnTo>
                  <a:lnTo>
                    <a:pt x="758048" y="11672"/>
                  </a:lnTo>
                  <a:lnTo>
                    <a:pt x="759564" y="19045"/>
                  </a:lnTo>
                  <a:lnTo>
                    <a:pt x="758048" y="26417"/>
                  </a:lnTo>
                  <a:lnTo>
                    <a:pt x="753928" y="32475"/>
                  </a:lnTo>
                  <a:lnTo>
                    <a:pt x="747848" y="36579"/>
                  </a:lnTo>
                  <a:lnTo>
                    <a:pt x="740448" y="38090"/>
                  </a:lnTo>
                  <a:close/>
                </a:path>
                <a:path w="1000125" h="941705">
                  <a:moveTo>
                    <a:pt x="980653" y="38449"/>
                  </a:moveTo>
                  <a:lnTo>
                    <a:pt x="973253" y="36939"/>
                  </a:lnTo>
                  <a:lnTo>
                    <a:pt x="967173" y="32834"/>
                  </a:lnTo>
                  <a:lnTo>
                    <a:pt x="963053" y="26776"/>
                  </a:lnTo>
                  <a:lnTo>
                    <a:pt x="961537" y="19404"/>
                  </a:lnTo>
                  <a:lnTo>
                    <a:pt x="963053" y="12032"/>
                  </a:lnTo>
                  <a:lnTo>
                    <a:pt x="967173" y="5974"/>
                  </a:lnTo>
                  <a:lnTo>
                    <a:pt x="973253" y="1869"/>
                  </a:lnTo>
                  <a:lnTo>
                    <a:pt x="980653" y="359"/>
                  </a:lnTo>
                  <a:lnTo>
                    <a:pt x="988052" y="1869"/>
                  </a:lnTo>
                  <a:lnTo>
                    <a:pt x="994132" y="5974"/>
                  </a:lnTo>
                  <a:lnTo>
                    <a:pt x="998252" y="12032"/>
                  </a:lnTo>
                  <a:lnTo>
                    <a:pt x="999768" y="19404"/>
                  </a:lnTo>
                  <a:lnTo>
                    <a:pt x="998252" y="26776"/>
                  </a:lnTo>
                  <a:lnTo>
                    <a:pt x="994132" y="32834"/>
                  </a:lnTo>
                  <a:lnTo>
                    <a:pt x="988052" y="36939"/>
                  </a:lnTo>
                  <a:lnTo>
                    <a:pt x="980653" y="38449"/>
                  </a:lnTo>
                  <a:close/>
                </a:path>
                <a:path w="1000125" h="941705">
                  <a:moveTo>
                    <a:pt x="19115" y="259084"/>
                  </a:moveTo>
                  <a:lnTo>
                    <a:pt x="11716" y="257574"/>
                  </a:lnTo>
                  <a:lnTo>
                    <a:pt x="5635" y="253470"/>
                  </a:lnTo>
                  <a:lnTo>
                    <a:pt x="1515" y="247411"/>
                  </a:lnTo>
                  <a:lnTo>
                    <a:pt x="0" y="240039"/>
                  </a:lnTo>
                  <a:lnTo>
                    <a:pt x="1515" y="232667"/>
                  </a:lnTo>
                  <a:lnTo>
                    <a:pt x="5635" y="226609"/>
                  </a:lnTo>
                  <a:lnTo>
                    <a:pt x="11716" y="222505"/>
                  </a:lnTo>
                  <a:lnTo>
                    <a:pt x="19115" y="220994"/>
                  </a:lnTo>
                  <a:lnTo>
                    <a:pt x="26717" y="222505"/>
                  </a:lnTo>
                  <a:lnTo>
                    <a:pt x="32865" y="226609"/>
                  </a:lnTo>
                  <a:lnTo>
                    <a:pt x="36917" y="232667"/>
                  </a:lnTo>
                  <a:lnTo>
                    <a:pt x="38230" y="240039"/>
                  </a:lnTo>
                  <a:lnTo>
                    <a:pt x="36714" y="247411"/>
                  </a:lnTo>
                  <a:lnTo>
                    <a:pt x="32595" y="253470"/>
                  </a:lnTo>
                  <a:lnTo>
                    <a:pt x="26514" y="257574"/>
                  </a:lnTo>
                  <a:lnTo>
                    <a:pt x="19115" y="259084"/>
                  </a:lnTo>
                  <a:close/>
                </a:path>
                <a:path w="1000125" h="941705">
                  <a:moveTo>
                    <a:pt x="259680" y="259084"/>
                  </a:moveTo>
                  <a:lnTo>
                    <a:pt x="252280" y="257574"/>
                  </a:lnTo>
                  <a:lnTo>
                    <a:pt x="246200" y="253470"/>
                  </a:lnTo>
                  <a:lnTo>
                    <a:pt x="242080" y="247411"/>
                  </a:lnTo>
                  <a:lnTo>
                    <a:pt x="240564" y="240039"/>
                  </a:lnTo>
                  <a:lnTo>
                    <a:pt x="242080" y="232667"/>
                  </a:lnTo>
                  <a:lnTo>
                    <a:pt x="246200" y="226609"/>
                  </a:lnTo>
                  <a:lnTo>
                    <a:pt x="252280" y="222505"/>
                  </a:lnTo>
                  <a:lnTo>
                    <a:pt x="259680" y="220994"/>
                  </a:lnTo>
                  <a:lnTo>
                    <a:pt x="267079" y="222505"/>
                  </a:lnTo>
                  <a:lnTo>
                    <a:pt x="273160" y="226609"/>
                  </a:lnTo>
                  <a:lnTo>
                    <a:pt x="277279" y="232667"/>
                  </a:lnTo>
                  <a:lnTo>
                    <a:pt x="278795" y="240039"/>
                  </a:lnTo>
                  <a:lnTo>
                    <a:pt x="277279" y="247411"/>
                  </a:lnTo>
                  <a:lnTo>
                    <a:pt x="273160" y="253470"/>
                  </a:lnTo>
                  <a:lnTo>
                    <a:pt x="267079" y="257574"/>
                  </a:lnTo>
                  <a:lnTo>
                    <a:pt x="259680" y="259084"/>
                  </a:lnTo>
                  <a:close/>
                </a:path>
                <a:path w="1000125" h="941705">
                  <a:moveTo>
                    <a:pt x="499884" y="259084"/>
                  </a:moveTo>
                  <a:lnTo>
                    <a:pt x="492484" y="257574"/>
                  </a:lnTo>
                  <a:lnTo>
                    <a:pt x="486404" y="253470"/>
                  </a:lnTo>
                  <a:lnTo>
                    <a:pt x="482284" y="247411"/>
                  </a:lnTo>
                  <a:lnTo>
                    <a:pt x="480768" y="240039"/>
                  </a:lnTo>
                  <a:lnTo>
                    <a:pt x="482284" y="232667"/>
                  </a:lnTo>
                  <a:lnTo>
                    <a:pt x="486404" y="226609"/>
                  </a:lnTo>
                  <a:lnTo>
                    <a:pt x="492484" y="222505"/>
                  </a:lnTo>
                  <a:lnTo>
                    <a:pt x="499884" y="220994"/>
                  </a:lnTo>
                  <a:lnTo>
                    <a:pt x="507486" y="222505"/>
                  </a:lnTo>
                  <a:lnTo>
                    <a:pt x="513634" y="226609"/>
                  </a:lnTo>
                  <a:lnTo>
                    <a:pt x="517686" y="232667"/>
                  </a:lnTo>
                  <a:lnTo>
                    <a:pt x="518999" y="240039"/>
                  </a:lnTo>
                  <a:lnTo>
                    <a:pt x="517483" y="247411"/>
                  </a:lnTo>
                  <a:lnTo>
                    <a:pt x="513364" y="253470"/>
                  </a:lnTo>
                  <a:lnTo>
                    <a:pt x="507283" y="257574"/>
                  </a:lnTo>
                  <a:lnTo>
                    <a:pt x="499884" y="259084"/>
                  </a:lnTo>
                  <a:close/>
                </a:path>
                <a:path w="1000125" h="941705">
                  <a:moveTo>
                    <a:pt x="740448" y="259084"/>
                  </a:moveTo>
                  <a:lnTo>
                    <a:pt x="733049" y="257574"/>
                  </a:lnTo>
                  <a:lnTo>
                    <a:pt x="726969" y="253470"/>
                  </a:lnTo>
                  <a:lnTo>
                    <a:pt x="722849" y="247411"/>
                  </a:lnTo>
                  <a:lnTo>
                    <a:pt x="721333" y="240039"/>
                  </a:lnTo>
                  <a:lnTo>
                    <a:pt x="722849" y="232667"/>
                  </a:lnTo>
                  <a:lnTo>
                    <a:pt x="726969" y="226609"/>
                  </a:lnTo>
                  <a:lnTo>
                    <a:pt x="733049" y="222505"/>
                  </a:lnTo>
                  <a:lnTo>
                    <a:pt x="740448" y="220994"/>
                  </a:lnTo>
                  <a:lnTo>
                    <a:pt x="748000" y="222505"/>
                  </a:lnTo>
                  <a:lnTo>
                    <a:pt x="754064" y="226609"/>
                  </a:lnTo>
                  <a:lnTo>
                    <a:pt x="758099" y="232667"/>
                  </a:lnTo>
                  <a:lnTo>
                    <a:pt x="759564" y="240039"/>
                  </a:lnTo>
                  <a:lnTo>
                    <a:pt x="758048" y="247411"/>
                  </a:lnTo>
                  <a:lnTo>
                    <a:pt x="753928" y="253470"/>
                  </a:lnTo>
                  <a:lnTo>
                    <a:pt x="747848" y="257574"/>
                  </a:lnTo>
                  <a:lnTo>
                    <a:pt x="740448" y="259084"/>
                  </a:lnTo>
                  <a:close/>
                </a:path>
                <a:path w="1000125" h="941705">
                  <a:moveTo>
                    <a:pt x="981013" y="259084"/>
                  </a:moveTo>
                  <a:lnTo>
                    <a:pt x="973614" y="257574"/>
                  </a:lnTo>
                  <a:lnTo>
                    <a:pt x="967533" y="253470"/>
                  </a:lnTo>
                  <a:lnTo>
                    <a:pt x="963414" y="247411"/>
                  </a:lnTo>
                  <a:lnTo>
                    <a:pt x="961898" y="240039"/>
                  </a:lnTo>
                  <a:lnTo>
                    <a:pt x="963414" y="232667"/>
                  </a:lnTo>
                  <a:lnTo>
                    <a:pt x="967533" y="226609"/>
                  </a:lnTo>
                  <a:lnTo>
                    <a:pt x="973614" y="222505"/>
                  </a:lnTo>
                  <a:lnTo>
                    <a:pt x="981013" y="220994"/>
                  </a:lnTo>
                  <a:lnTo>
                    <a:pt x="988412" y="222505"/>
                  </a:lnTo>
                  <a:lnTo>
                    <a:pt x="994493" y="226609"/>
                  </a:lnTo>
                  <a:lnTo>
                    <a:pt x="998613" y="232667"/>
                  </a:lnTo>
                  <a:lnTo>
                    <a:pt x="1000129" y="240039"/>
                  </a:lnTo>
                  <a:lnTo>
                    <a:pt x="998613" y="247411"/>
                  </a:lnTo>
                  <a:lnTo>
                    <a:pt x="994493" y="253470"/>
                  </a:lnTo>
                  <a:lnTo>
                    <a:pt x="988412" y="257574"/>
                  </a:lnTo>
                  <a:lnTo>
                    <a:pt x="981013" y="259084"/>
                  </a:lnTo>
                  <a:close/>
                </a:path>
                <a:path w="1000125" h="941705">
                  <a:moveTo>
                    <a:pt x="19115" y="486547"/>
                  </a:moveTo>
                  <a:lnTo>
                    <a:pt x="11716" y="485037"/>
                  </a:lnTo>
                  <a:lnTo>
                    <a:pt x="5635" y="480932"/>
                  </a:lnTo>
                  <a:lnTo>
                    <a:pt x="1515" y="474874"/>
                  </a:lnTo>
                  <a:lnTo>
                    <a:pt x="0" y="467502"/>
                  </a:lnTo>
                  <a:lnTo>
                    <a:pt x="1515" y="460130"/>
                  </a:lnTo>
                  <a:lnTo>
                    <a:pt x="5635" y="454072"/>
                  </a:lnTo>
                  <a:lnTo>
                    <a:pt x="11716" y="449967"/>
                  </a:lnTo>
                  <a:lnTo>
                    <a:pt x="19115" y="448457"/>
                  </a:lnTo>
                  <a:lnTo>
                    <a:pt x="26717" y="449967"/>
                  </a:lnTo>
                  <a:lnTo>
                    <a:pt x="32865" y="454072"/>
                  </a:lnTo>
                  <a:lnTo>
                    <a:pt x="36917" y="460130"/>
                  </a:lnTo>
                  <a:lnTo>
                    <a:pt x="38230" y="467502"/>
                  </a:lnTo>
                  <a:lnTo>
                    <a:pt x="36714" y="474874"/>
                  </a:lnTo>
                  <a:lnTo>
                    <a:pt x="32595" y="480932"/>
                  </a:lnTo>
                  <a:lnTo>
                    <a:pt x="26514" y="485037"/>
                  </a:lnTo>
                  <a:lnTo>
                    <a:pt x="19115" y="486547"/>
                  </a:lnTo>
                  <a:close/>
                </a:path>
                <a:path w="1000125" h="941705">
                  <a:moveTo>
                    <a:pt x="259680" y="486547"/>
                  </a:moveTo>
                  <a:lnTo>
                    <a:pt x="252280" y="485037"/>
                  </a:lnTo>
                  <a:lnTo>
                    <a:pt x="246200" y="480932"/>
                  </a:lnTo>
                  <a:lnTo>
                    <a:pt x="242080" y="474874"/>
                  </a:lnTo>
                  <a:lnTo>
                    <a:pt x="240564" y="467502"/>
                  </a:lnTo>
                  <a:lnTo>
                    <a:pt x="242080" y="460130"/>
                  </a:lnTo>
                  <a:lnTo>
                    <a:pt x="246200" y="454072"/>
                  </a:lnTo>
                  <a:lnTo>
                    <a:pt x="252280" y="449967"/>
                  </a:lnTo>
                  <a:lnTo>
                    <a:pt x="259680" y="448457"/>
                  </a:lnTo>
                  <a:lnTo>
                    <a:pt x="267079" y="449967"/>
                  </a:lnTo>
                  <a:lnTo>
                    <a:pt x="273160" y="454072"/>
                  </a:lnTo>
                  <a:lnTo>
                    <a:pt x="277279" y="460130"/>
                  </a:lnTo>
                  <a:lnTo>
                    <a:pt x="278795" y="467502"/>
                  </a:lnTo>
                  <a:lnTo>
                    <a:pt x="277279" y="474874"/>
                  </a:lnTo>
                  <a:lnTo>
                    <a:pt x="273160" y="480932"/>
                  </a:lnTo>
                  <a:lnTo>
                    <a:pt x="267079" y="485037"/>
                  </a:lnTo>
                  <a:lnTo>
                    <a:pt x="259680" y="486547"/>
                  </a:lnTo>
                  <a:close/>
                </a:path>
                <a:path w="1000125" h="941705">
                  <a:moveTo>
                    <a:pt x="500244" y="486547"/>
                  </a:moveTo>
                  <a:lnTo>
                    <a:pt x="492845" y="485037"/>
                  </a:lnTo>
                  <a:lnTo>
                    <a:pt x="486764" y="480932"/>
                  </a:lnTo>
                  <a:lnTo>
                    <a:pt x="482645" y="474874"/>
                  </a:lnTo>
                  <a:lnTo>
                    <a:pt x="481129" y="467502"/>
                  </a:lnTo>
                  <a:lnTo>
                    <a:pt x="482645" y="460130"/>
                  </a:lnTo>
                  <a:lnTo>
                    <a:pt x="486764" y="454072"/>
                  </a:lnTo>
                  <a:lnTo>
                    <a:pt x="492845" y="449967"/>
                  </a:lnTo>
                  <a:lnTo>
                    <a:pt x="500244" y="448457"/>
                  </a:lnTo>
                  <a:lnTo>
                    <a:pt x="507644" y="449967"/>
                  </a:lnTo>
                  <a:lnTo>
                    <a:pt x="513724" y="454072"/>
                  </a:lnTo>
                  <a:lnTo>
                    <a:pt x="517844" y="460130"/>
                  </a:lnTo>
                  <a:lnTo>
                    <a:pt x="519360" y="467502"/>
                  </a:lnTo>
                  <a:lnTo>
                    <a:pt x="517844" y="474874"/>
                  </a:lnTo>
                  <a:lnTo>
                    <a:pt x="513724" y="480932"/>
                  </a:lnTo>
                  <a:lnTo>
                    <a:pt x="507644" y="485037"/>
                  </a:lnTo>
                  <a:lnTo>
                    <a:pt x="500244" y="486547"/>
                  </a:lnTo>
                  <a:close/>
                </a:path>
                <a:path w="1000125" h="941705">
                  <a:moveTo>
                    <a:pt x="740448" y="486547"/>
                  </a:moveTo>
                  <a:lnTo>
                    <a:pt x="733049" y="485037"/>
                  </a:lnTo>
                  <a:lnTo>
                    <a:pt x="726969" y="480932"/>
                  </a:lnTo>
                  <a:lnTo>
                    <a:pt x="722849" y="474874"/>
                  </a:lnTo>
                  <a:lnTo>
                    <a:pt x="721333" y="467502"/>
                  </a:lnTo>
                  <a:lnTo>
                    <a:pt x="722849" y="460130"/>
                  </a:lnTo>
                  <a:lnTo>
                    <a:pt x="726969" y="454072"/>
                  </a:lnTo>
                  <a:lnTo>
                    <a:pt x="733049" y="449967"/>
                  </a:lnTo>
                  <a:lnTo>
                    <a:pt x="740448" y="448457"/>
                  </a:lnTo>
                  <a:lnTo>
                    <a:pt x="748000" y="449967"/>
                  </a:lnTo>
                  <a:lnTo>
                    <a:pt x="754064" y="454072"/>
                  </a:lnTo>
                  <a:lnTo>
                    <a:pt x="758099" y="460130"/>
                  </a:lnTo>
                  <a:lnTo>
                    <a:pt x="759564" y="467502"/>
                  </a:lnTo>
                  <a:lnTo>
                    <a:pt x="758048" y="474874"/>
                  </a:lnTo>
                  <a:lnTo>
                    <a:pt x="753928" y="480932"/>
                  </a:lnTo>
                  <a:lnTo>
                    <a:pt x="747848" y="485037"/>
                  </a:lnTo>
                  <a:lnTo>
                    <a:pt x="740448" y="486547"/>
                  </a:lnTo>
                  <a:close/>
                </a:path>
                <a:path w="1000125" h="941705">
                  <a:moveTo>
                    <a:pt x="981013" y="486547"/>
                  </a:moveTo>
                  <a:lnTo>
                    <a:pt x="973614" y="485037"/>
                  </a:lnTo>
                  <a:lnTo>
                    <a:pt x="967533" y="480932"/>
                  </a:lnTo>
                  <a:lnTo>
                    <a:pt x="963414" y="474874"/>
                  </a:lnTo>
                  <a:lnTo>
                    <a:pt x="961898" y="467502"/>
                  </a:lnTo>
                  <a:lnTo>
                    <a:pt x="963414" y="460130"/>
                  </a:lnTo>
                  <a:lnTo>
                    <a:pt x="967533" y="454072"/>
                  </a:lnTo>
                  <a:lnTo>
                    <a:pt x="973614" y="449967"/>
                  </a:lnTo>
                  <a:lnTo>
                    <a:pt x="981013" y="448457"/>
                  </a:lnTo>
                  <a:lnTo>
                    <a:pt x="988412" y="449967"/>
                  </a:lnTo>
                  <a:lnTo>
                    <a:pt x="994493" y="454072"/>
                  </a:lnTo>
                  <a:lnTo>
                    <a:pt x="998613" y="460130"/>
                  </a:lnTo>
                  <a:lnTo>
                    <a:pt x="1000129" y="467502"/>
                  </a:lnTo>
                  <a:lnTo>
                    <a:pt x="998613" y="474874"/>
                  </a:lnTo>
                  <a:lnTo>
                    <a:pt x="994493" y="480932"/>
                  </a:lnTo>
                  <a:lnTo>
                    <a:pt x="988412" y="485037"/>
                  </a:lnTo>
                  <a:lnTo>
                    <a:pt x="981013" y="486547"/>
                  </a:lnTo>
                  <a:close/>
                </a:path>
                <a:path w="1000125" h="941705">
                  <a:moveTo>
                    <a:pt x="19476" y="707542"/>
                  </a:moveTo>
                  <a:lnTo>
                    <a:pt x="12076" y="706031"/>
                  </a:lnTo>
                  <a:lnTo>
                    <a:pt x="5996" y="701927"/>
                  </a:lnTo>
                  <a:lnTo>
                    <a:pt x="1876" y="695869"/>
                  </a:lnTo>
                  <a:lnTo>
                    <a:pt x="360" y="688497"/>
                  </a:lnTo>
                  <a:lnTo>
                    <a:pt x="1876" y="681125"/>
                  </a:lnTo>
                  <a:lnTo>
                    <a:pt x="5996" y="675066"/>
                  </a:lnTo>
                  <a:lnTo>
                    <a:pt x="12076" y="670962"/>
                  </a:lnTo>
                  <a:lnTo>
                    <a:pt x="19476" y="669452"/>
                  </a:lnTo>
                  <a:lnTo>
                    <a:pt x="26875" y="670962"/>
                  </a:lnTo>
                  <a:lnTo>
                    <a:pt x="32955" y="675066"/>
                  </a:lnTo>
                  <a:lnTo>
                    <a:pt x="37075" y="681125"/>
                  </a:lnTo>
                  <a:lnTo>
                    <a:pt x="38591" y="688497"/>
                  </a:lnTo>
                  <a:lnTo>
                    <a:pt x="37075" y="695869"/>
                  </a:lnTo>
                  <a:lnTo>
                    <a:pt x="32955" y="701927"/>
                  </a:lnTo>
                  <a:lnTo>
                    <a:pt x="26875" y="706031"/>
                  </a:lnTo>
                  <a:lnTo>
                    <a:pt x="19476" y="707542"/>
                  </a:lnTo>
                  <a:close/>
                </a:path>
                <a:path w="1000125" h="941705">
                  <a:moveTo>
                    <a:pt x="259680" y="707542"/>
                  </a:moveTo>
                  <a:lnTo>
                    <a:pt x="252280" y="706031"/>
                  </a:lnTo>
                  <a:lnTo>
                    <a:pt x="246200" y="701927"/>
                  </a:lnTo>
                  <a:lnTo>
                    <a:pt x="242080" y="695869"/>
                  </a:lnTo>
                  <a:lnTo>
                    <a:pt x="240564" y="688497"/>
                  </a:lnTo>
                  <a:lnTo>
                    <a:pt x="242080" y="681125"/>
                  </a:lnTo>
                  <a:lnTo>
                    <a:pt x="246200" y="675066"/>
                  </a:lnTo>
                  <a:lnTo>
                    <a:pt x="252280" y="670962"/>
                  </a:lnTo>
                  <a:lnTo>
                    <a:pt x="259680" y="669452"/>
                  </a:lnTo>
                  <a:lnTo>
                    <a:pt x="267231" y="670962"/>
                  </a:lnTo>
                  <a:lnTo>
                    <a:pt x="273295" y="675066"/>
                  </a:lnTo>
                  <a:lnTo>
                    <a:pt x="277330" y="681125"/>
                  </a:lnTo>
                  <a:lnTo>
                    <a:pt x="278795" y="688497"/>
                  </a:lnTo>
                  <a:lnTo>
                    <a:pt x="277279" y="695869"/>
                  </a:lnTo>
                  <a:lnTo>
                    <a:pt x="273160" y="701927"/>
                  </a:lnTo>
                  <a:lnTo>
                    <a:pt x="267079" y="706031"/>
                  </a:lnTo>
                  <a:lnTo>
                    <a:pt x="259680" y="707542"/>
                  </a:lnTo>
                  <a:close/>
                </a:path>
                <a:path w="1000125" h="941705">
                  <a:moveTo>
                    <a:pt x="500244" y="707542"/>
                  </a:moveTo>
                  <a:lnTo>
                    <a:pt x="492845" y="706031"/>
                  </a:lnTo>
                  <a:lnTo>
                    <a:pt x="486764" y="701927"/>
                  </a:lnTo>
                  <a:lnTo>
                    <a:pt x="482645" y="695869"/>
                  </a:lnTo>
                  <a:lnTo>
                    <a:pt x="481129" y="688497"/>
                  </a:lnTo>
                  <a:lnTo>
                    <a:pt x="482645" y="681125"/>
                  </a:lnTo>
                  <a:lnTo>
                    <a:pt x="486764" y="675066"/>
                  </a:lnTo>
                  <a:lnTo>
                    <a:pt x="492845" y="670962"/>
                  </a:lnTo>
                  <a:lnTo>
                    <a:pt x="500244" y="669452"/>
                  </a:lnTo>
                  <a:lnTo>
                    <a:pt x="507644" y="670962"/>
                  </a:lnTo>
                  <a:lnTo>
                    <a:pt x="513724" y="675066"/>
                  </a:lnTo>
                  <a:lnTo>
                    <a:pt x="517844" y="681125"/>
                  </a:lnTo>
                  <a:lnTo>
                    <a:pt x="519360" y="688497"/>
                  </a:lnTo>
                  <a:lnTo>
                    <a:pt x="517844" y="695869"/>
                  </a:lnTo>
                  <a:lnTo>
                    <a:pt x="513724" y="701927"/>
                  </a:lnTo>
                  <a:lnTo>
                    <a:pt x="507644" y="706031"/>
                  </a:lnTo>
                  <a:lnTo>
                    <a:pt x="500244" y="707542"/>
                  </a:lnTo>
                  <a:close/>
                </a:path>
                <a:path w="1000125" h="941705">
                  <a:moveTo>
                    <a:pt x="740448" y="707542"/>
                  </a:moveTo>
                  <a:lnTo>
                    <a:pt x="733049" y="706031"/>
                  </a:lnTo>
                  <a:lnTo>
                    <a:pt x="726969" y="701927"/>
                  </a:lnTo>
                  <a:lnTo>
                    <a:pt x="722849" y="695869"/>
                  </a:lnTo>
                  <a:lnTo>
                    <a:pt x="721333" y="688497"/>
                  </a:lnTo>
                  <a:lnTo>
                    <a:pt x="722849" y="681125"/>
                  </a:lnTo>
                  <a:lnTo>
                    <a:pt x="726969" y="675066"/>
                  </a:lnTo>
                  <a:lnTo>
                    <a:pt x="733049" y="670962"/>
                  </a:lnTo>
                  <a:lnTo>
                    <a:pt x="740448" y="669452"/>
                  </a:lnTo>
                  <a:lnTo>
                    <a:pt x="748051" y="670962"/>
                  </a:lnTo>
                  <a:lnTo>
                    <a:pt x="754199" y="675066"/>
                  </a:lnTo>
                  <a:lnTo>
                    <a:pt x="758251" y="681125"/>
                  </a:lnTo>
                  <a:lnTo>
                    <a:pt x="759564" y="688497"/>
                  </a:lnTo>
                  <a:lnTo>
                    <a:pt x="758048" y="695869"/>
                  </a:lnTo>
                  <a:lnTo>
                    <a:pt x="753928" y="701927"/>
                  </a:lnTo>
                  <a:lnTo>
                    <a:pt x="747848" y="706031"/>
                  </a:lnTo>
                  <a:lnTo>
                    <a:pt x="740448" y="707542"/>
                  </a:lnTo>
                  <a:close/>
                </a:path>
                <a:path w="1000125" h="941705">
                  <a:moveTo>
                    <a:pt x="981013" y="707542"/>
                  </a:moveTo>
                  <a:lnTo>
                    <a:pt x="973614" y="706031"/>
                  </a:lnTo>
                  <a:lnTo>
                    <a:pt x="967533" y="701927"/>
                  </a:lnTo>
                  <a:lnTo>
                    <a:pt x="963414" y="695869"/>
                  </a:lnTo>
                  <a:lnTo>
                    <a:pt x="961898" y="688497"/>
                  </a:lnTo>
                  <a:lnTo>
                    <a:pt x="963414" y="681125"/>
                  </a:lnTo>
                  <a:lnTo>
                    <a:pt x="967533" y="675066"/>
                  </a:lnTo>
                  <a:lnTo>
                    <a:pt x="973614" y="670962"/>
                  </a:lnTo>
                  <a:lnTo>
                    <a:pt x="981013" y="669452"/>
                  </a:lnTo>
                  <a:lnTo>
                    <a:pt x="988412" y="670962"/>
                  </a:lnTo>
                  <a:lnTo>
                    <a:pt x="994493" y="675066"/>
                  </a:lnTo>
                  <a:lnTo>
                    <a:pt x="998613" y="681125"/>
                  </a:lnTo>
                  <a:lnTo>
                    <a:pt x="1000129" y="688497"/>
                  </a:lnTo>
                  <a:lnTo>
                    <a:pt x="998613" y="695869"/>
                  </a:lnTo>
                  <a:lnTo>
                    <a:pt x="994493" y="701927"/>
                  </a:lnTo>
                  <a:lnTo>
                    <a:pt x="988412" y="706031"/>
                  </a:lnTo>
                  <a:lnTo>
                    <a:pt x="981013" y="707542"/>
                  </a:lnTo>
                  <a:close/>
                </a:path>
                <a:path w="1000125" h="941705">
                  <a:moveTo>
                    <a:pt x="19476" y="941473"/>
                  </a:moveTo>
                  <a:lnTo>
                    <a:pt x="12076" y="939962"/>
                  </a:lnTo>
                  <a:lnTo>
                    <a:pt x="5996" y="935858"/>
                  </a:lnTo>
                  <a:lnTo>
                    <a:pt x="1876" y="929800"/>
                  </a:lnTo>
                  <a:lnTo>
                    <a:pt x="360" y="922428"/>
                  </a:lnTo>
                  <a:lnTo>
                    <a:pt x="1876" y="915056"/>
                  </a:lnTo>
                  <a:lnTo>
                    <a:pt x="5996" y="908997"/>
                  </a:lnTo>
                  <a:lnTo>
                    <a:pt x="12076" y="904893"/>
                  </a:lnTo>
                  <a:lnTo>
                    <a:pt x="19476" y="903383"/>
                  </a:lnTo>
                  <a:lnTo>
                    <a:pt x="26875" y="904893"/>
                  </a:lnTo>
                  <a:lnTo>
                    <a:pt x="32955" y="908997"/>
                  </a:lnTo>
                  <a:lnTo>
                    <a:pt x="37075" y="915056"/>
                  </a:lnTo>
                  <a:lnTo>
                    <a:pt x="38591" y="922428"/>
                  </a:lnTo>
                  <a:lnTo>
                    <a:pt x="37075" y="929800"/>
                  </a:lnTo>
                  <a:lnTo>
                    <a:pt x="32955" y="935858"/>
                  </a:lnTo>
                  <a:lnTo>
                    <a:pt x="26875" y="939962"/>
                  </a:lnTo>
                  <a:lnTo>
                    <a:pt x="19476" y="941473"/>
                  </a:lnTo>
                  <a:close/>
                </a:path>
                <a:path w="1000125" h="941705">
                  <a:moveTo>
                    <a:pt x="259680" y="941473"/>
                  </a:moveTo>
                  <a:lnTo>
                    <a:pt x="252280" y="939962"/>
                  </a:lnTo>
                  <a:lnTo>
                    <a:pt x="246200" y="935858"/>
                  </a:lnTo>
                  <a:lnTo>
                    <a:pt x="242080" y="929800"/>
                  </a:lnTo>
                  <a:lnTo>
                    <a:pt x="240564" y="922428"/>
                  </a:lnTo>
                  <a:lnTo>
                    <a:pt x="242080" y="915056"/>
                  </a:lnTo>
                  <a:lnTo>
                    <a:pt x="246200" y="908997"/>
                  </a:lnTo>
                  <a:lnTo>
                    <a:pt x="252280" y="904893"/>
                  </a:lnTo>
                  <a:lnTo>
                    <a:pt x="259680" y="903383"/>
                  </a:lnTo>
                  <a:lnTo>
                    <a:pt x="267282" y="904893"/>
                  </a:lnTo>
                  <a:lnTo>
                    <a:pt x="273430" y="908997"/>
                  </a:lnTo>
                  <a:lnTo>
                    <a:pt x="277482" y="915056"/>
                  </a:lnTo>
                  <a:lnTo>
                    <a:pt x="278795" y="922428"/>
                  </a:lnTo>
                  <a:lnTo>
                    <a:pt x="277279" y="929800"/>
                  </a:lnTo>
                  <a:lnTo>
                    <a:pt x="273160" y="935858"/>
                  </a:lnTo>
                  <a:lnTo>
                    <a:pt x="267079" y="939962"/>
                  </a:lnTo>
                  <a:lnTo>
                    <a:pt x="259680" y="941473"/>
                  </a:lnTo>
                  <a:close/>
                </a:path>
                <a:path w="1000125" h="941705">
                  <a:moveTo>
                    <a:pt x="500244" y="941473"/>
                  </a:moveTo>
                  <a:lnTo>
                    <a:pt x="492845" y="939962"/>
                  </a:lnTo>
                  <a:lnTo>
                    <a:pt x="486764" y="935858"/>
                  </a:lnTo>
                  <a:lnTo>
                    <a:pt x="482645" y="929800"/>
                  </a:lnTo>
                  <a:lnTo>
                    <a:pt x="481129" y="922428"/>
                  </a:lnTo>
                  <a:lnTo>
                    <a:pt x="482645" y="915056"/>
                  </a:lnTo>
                  <a:lnTo>
                    <a:pt x="486764" y="908997"/>
                  </a:lnTo>
                  <a:lnTo>
                    <a:pt x="492845" y="904893"/>
                  </a:lnTo>
                  <a:lnTo>
                    <a:pt x="500244" y="903383"/>
                  </a:lnTo>
                  <a:lnTo>
                    <a:pt x="507644" y="904893"/>
                  </a:lnTo>
                  <a:lnTo>
                    <a:pt x="513724" y="908997"/>
                  </a:lnTo>
                  <a:lnTo>
                    <a:pt x="517844" y="915056"/>
                  </a:lnTo>
                  <a:lnTo>
                    <a:pt x="519360" y="922428"/>
                  </a:lnTo>
                  <a:lnTo>
                    <a:pt x="517844" y="929800"/>
                  </a:lnTo>
                  <a:lnTo>
                    <a:pt x="513724" y="935858"/>
                  </a:lnTo>
                  <a:lnTo>
                    <a:pt x="507644" y="939962"/>
                  </a:lnTo>
                  <a:lnTo>
                    <a:pt x="500244" y="941473"/>
                  </a:lnTo>
                  <a:close/>
                </a:path>
                <a:path w="1000125" h="941705">
                  <a:moveTo>
                    <a:pt x="740448" y="941473"/>
                  </a:moveTo>
                  <a:lnTo>
                    <a:pt x="733049" y="939962"/>
                  </a:lnTo>
                  <a:lnTo>
                    <a:pt x="726969" y="935858"/>
                  </a:lnTo>
                  <a:lnTo>
                    <a:pt x="722849" y="929800"/>
                  </a:lnTo>
                  <a:lnTo>
                    <a:pt x="721333" y="922428"/>
                  </a:lnTo>
                  <a:lnTo>
                    <a:pt x="722849" y="915056"/>
                  </a:lnTo>
                  <a:lnTo>
                    <a:pt x="726969" y="908997"/>
                  </a:lnTo>
                  <a:lnTo>
                    <a:pt x="733049" y="904893"/>
                  </a:lnTo>
                  <a:lnTo>
                    <a:pt x="740448" y="903383"/>
                  </a:lnTo>
                  <a:lnTo>
                    <a:pt x="748051" y="904893"/>
                  </a:lnTo>
                  <a:lnTo>
                    <a:pt x="754199" y="908997"/>
                  </a:lnTo>
                  <a:lnTo>
                    <a:pt x="758251" y="915056"/>
                  </a:lnTo>
                  <a:lnTo>
                    <a:pt x="759564" y="922428"/>
                  </a:lnTo>
                  <a:lnTo>
                    <a:pt x="758048" y="929800"/>
                  </a:lnTo>
                  <a:lnTo>
                    <a:pt x="753928" y="935858"/>
                  </a:lnTo>
                  <a:lnTo>
                    <a:pt x="747848" y="939962"/>
                  </a:lnTo>
                  <a:lnTo>
                    <a:pt x="740448" y="941473"/>
                  </a:lnTo>
                  <a:close/>
                </a:path>
                <a:path w="1000125" h="941705">
                  <a:moveTo>
                    <a:pt x="981013" y="941473"/>
                  </a:moveTo>
                  <a:lnTo>
                    <a:pt x="973614" y="939962"/>
                  </a:lnTo>
                  <a:lnTo>
                    <a:pt x="967533" y="935858"/>
                  </a:lnTo>
                  <a:lnTo>
                    <a:pt x="963414" y="929800"/>
                  </a:lnTo>
                  <a:lnTo>
                    <a:pt x="961898" y="922428"/>
                  </a:lnTo>
                  <a:lnTo>
                    <a:pt x="963414" y="915056"/>
                  </a:lnTo>
                  <a:lnTo>
                    <a:pt x="967533" y="908997"/>
                  </a:lnTo>
                  <a:lnTo>
                    <a:pt x="973614" y="904893"/>
                  </a:lnTo>
                  <a:lnTo>
                    <a:pt x="981013" y="903383"/>
                  </a:lnTo>
                  <a:lnTo>
                    <a:pt x="988412" y="904893"/>
                  </a:lnTo>
                  <a:lnTo>
                    <a:pt x="994493" y="908997"/>
                  </a:lnTo>
                  <a:lnTo>
                    <a:pt x="998613" y="915056"/>
                  </a:lnTo>
                  <a:lnTo>
                    <a:pt x="1000129" y="922428"/>
                  </a:lnTo>
                  <a:lnTo>
                    <a:pt x="998613" y="929800"/>
                  </a:lnTo>
                  <a:lnTo>
                    <a:pt x="994493" y="935858"/>
                  </a:lnTo>
                  <a:lnTo>
                    <a:pt x="988412" y="939962"/>
                  </a:lnTo>
                  <a:lnTo>
                    <a:pt x="981013" y="94147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8288000" cy="10287635"/>
            </a:xfrm>
            <a:custGeom>
              <a:avLst/>
              <a:gdLst/>
              <a:ahLst/>
              <a:cxnLst/>
              <a:rect l="l" t="t" r="r" b="b"/>
              <a:pathLst>
                <a:path w="18288000" h="10287635">
                  <a:moveTo>
                    <a:pt x="9144000" y="0"/>
                  </a:moveTo>
                  <a:lnTo>
                    <a:pt x="0" y="0"/>
                  </a:lnTo>
                  <a:lnTo>
                    <a:pt x="0" y="10287013"/>
                  </a:lnTo>
                  <a:lnTo>
                    <a:pt x="9144000" y="10287013"/>
                  </a:lnTo>
                  <a:lnTo>
                    <a:pt x="9144000" y="0"/>
                  </a:lnTo>
                  <a:close/>
                </a:path>
                <a:path w="18288000" h="10287635">
                  <a:moveTo>
                    <a:pt x="18287988" y="6628739"/>
                  </a:moveTo>
                  <a:lnTo>
                    <a:pt x="17769548" y="6628739"/>
                  </a:lnTo>
                  <a:lnTo>
                    <a:pt x="16893807" y="8143202"/>
                  </a:lnTo>
                  <a:lnTo>
                    <a:pt x="17769548" y="9657677"/>
                  </a:lnTo>
                  <a:lnTo>
                    <a:pt x="18287988" y="9657677"/>
                  </a:lnTo>
                  <a:lnTo>
                    <a:pt x="18287988" y="9552749"/>
                  </a:lnTo>
                  <a:lnTo>
                    <a:pt x="17830496" y="9552749"/>
                  </a:lnTo>
                  <a:lnTo>
                    <a:pt x="17015016" y="8143202"/>
                  </a:lnTo>
                  <a:lnTo>
                    <a:pt x="17830496" y="6733667"/>
                  </a:lnTo>
                  <a:lnTo>
                    <a:pt x="18287988" y="6733667"/>
                  </a:lnTo>
                  <a:lnTo>
                    <a:pt x="18287988" y="66287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673998" y="0"/>
              <a:ext cx="2614295" cy="2874010"/>
            </a:xfrm>
            <a:custGeom>
              <a:avLst/>
              <a:gdLst/>
              <a:ahLst/>
              <a:cxnLst/>
              <a:rect l="l" t="t" r="r" b="b"/>
              <a:pathLst>
                <a:path w="2614294" h="2874010">
                  <a:moveTo>
                    <a:pt x="2614000" y="2873451"/>
                  </a:moveTo>
                  <a:lnTo>
                    <a:pt x="932844" y="2873451"/>
                  </a:lnTo>
                  <a:lnTo>
                    <a:pt x="0" y="1258966"/>
                  </a:lnTo>
                  <a:lnTo>
                    <a:pt x="727426" y="0"/>
                  </a:lnTo>
                  <a:lnTo>
                    <a:pt x="856910" y="0"/>
                  </a:lnTo>
                  <a:lnTo>
                    <a:pt x="129105" y="1258966"/>
                  </a:lnTo>
                  <a:lnTo>
                    <a:pt x="997770" y="2761593"/>
                  </a:lnTo>
                  <a:lnTo>
                    <a:pt x="2614000" y="2761593"/>
                  </a:lnTo>
                  <a:lnTo>
                    <a:pt x="2614000" y="2873451"/>
                  </a:lnTo>
                  <a:close/>
                </a:path>
              </a:pathLst>
            </a:custGeom>
            <a:solidFill>
              <a:srgbClr val="FFFFFF">
                <a:alpha val="1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0"/>
                  </a:moveTo>
                  <a:lnTo>
                    <a:pt x="9143960" y="0"/>
                  </a:lnTo>
                  <a:lnTo>
                    <a:pt x="9143960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2549">
                <a:alpha val="5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100324" y="725347"/>
              <a:ext cx="2188210" cy="9561830"/>
            </a:xfrm>
            <a:custGeom>
              <a:avLst/>
              <a:gdLst/>
              <a:ahLst/>
              <a:cxnLst/>
              <a:rect l="l" t="t" r="r" b="b"/>
              <a:pathLst>
                <a:path w="2188209" h="9561830">
                  <a:moveTo>
                    <a:pt x="25742" y="8656574"/>
                  </a:moveTo>
                  <a:lnTo>
                    <a:pt x="20218" y="8651049"/>
                  </a:lnTo>
                  <a:lnTo>
                    <a:pt x="9182" y="8651049"/>
                  </a:lnTo>
                  <a:lnTo>
                    <a:pt x="3657" y="8656574"/>
                  </a:lnTo>
                  <a:lnTo>
                    <a:pt x="3657" y="8662098"/>
                  </a:lnTo>
                  <a:lnTo>
                    <a:pt x="2349" y="8694153"/>
                  </a:lnTo>
                  <a:lnTo>
                    <a:pt x="1130" y="8728342"/>
                  </a:lnTo>
                  <a:lnTo>
                    <a:pt x="292" y="8761463"/>
                  </a:lnTo>
                  <a:lnTo>
                    <a:pt x="0" y="8792616"/>
                  </a:lnTo>
                  <a:lnTo>
                    <a:pt x="0" y="8801976"/>
                  </a:lnTo>
                  <a:lnTo>
                    <a:pt x="5499" y="8807475"/>
                  </a:lnTo>
                  <a:lnTo>
                    <a:pt x="18376" y="8807475"/>
                  </a:lnTo>
                  <a:lnTo>
                    <a:pt x="22047" y="8801976"/>
                  </a:lnTo>
                  <a:lnTo>
                    <a:pt x="22059" y="8792616"/>
                  </a:lnTo>
                  <a:lnTo>
                    <a:pt x="22377" y="8759660"/>
                  </a:lnTo>
                  <a:lnTo>
                    <a:pt x="23215" y="8726729"/>
                  </a:lnTo>
                  <a:lnTo>
                    <a:pt x="24358" y="8695220"/>
                  </a:lnTo>
                  <a:lnTo>
                    <a:pt x="25742" y="8662098"/>
                  </a:lnTo>
                  <a:lnTo>
                    <a:pt x="25742" y="8656574"/>
                  </a:lnTo>
                  <a:close/>
                </a:path>
                <a:path w="2188209" h="9561830">
                  <a:moveTo>
                    <a:pt x="40462" y="9063266"/>
                  </a:moveTo>
                  <a:lnTo>
                    <a:pt x="36639" y="9030144"/>
                  </a:lnTo>
                  <a:lnTo>
                    <a:pt x="33426" y="8997937"/>
                  </a:lnTo>
                  <a:lnTo>
                    <a:pt x="30403" y="8964181"/>
                  </a:lnTo>
                  <a:lnTo>
                    <a:pt x="27584" y="8930767"/>
                  </a:lnTo>
                  <a:lnTo>
                    <a:pt x="27584" y="8923414"/>
                  </a:lnTo>
                  <a:lnTo>
                    <a:pt x="22059" y="8919731"/>
                  </a:lnTo>
                  <a:lnTo>
                    <a:pt x="9182" y="8919731"/>
                  </a:lnTo>
                  <a:lnTo>
                    <a:pt x="5499" y="8925255"/>
                  </a:lnTo>
                  <a:lnTo>
                    <a:pt x="5499" y="8930767"/>
                  </a:lnTo>
                  <a:lnTo>
                    <a:pt x="7493" y="8963901"/>
                  </a:lnTo>
                  <a:lnTo>
                    <a:pt x="10566" y="8997937"/>
                  </a:lnTo>
                  <a:lnTo>
                    <a:pt x="14300" y="9031694"/>
                  </a:lnTo>
                  <a:lnTo>
                    <a:pt x="18376" y="9065108"/>
                  </a:lnTo>
                  <a:lnTo>
                    <a:pt x="18376" y="9070632"/>
                  </a:lnTo>
                  <a:lnTo>
                    <a:pt x="23901" y="9074315"/>
                  </a:lnTo>
                  <a:lnTo>
                    <a:pt x="29425" y="9074315"/>
                  </a:lnTo>
                  <a:lnTo>
                    <a:pt x="36779" y="9072474"/>
                  </a:lnTo>
                  <a:lnTo>
                    <a:pt x="40462" y="9066949"/>
                  </a:lnTo>
                  <a:lnTo>
                    <a:pt x="40462" y="9063266"/>
                  </a:lnTo>
                  <a:close/>
                </a:path>
                <a:path w="2188209" h="9561830">
                  <a:moveTo>
                    <a:pt x="62547" y="8393417"/>
                  </a:moveTo>
                  <a:lnTo>
                    <a:pt x="58864" y="8387893"/>
                  </a:lnTo>
                  <a:lnTo>
                    <a:pt x="53352" y="8386051"/>
                  </a:lnTo>
                  <a:lnTo>
                    <a:pt x="47828" y="8386051"/>
                  </a:lnTo>
                  <a:lnTo>
                    <a:pt x="33909" y="8428380"/>
                  </a:lnTo>
                  <a:lnTo>
                    <a:pt x="22872" y="8494636"/>
                  </a:lnTo>
                  <a:lnTo>
                    <a:pt x="18376" y="8527758"/>
                  </a:lnTo>
                  <a:lnTo>
                    <a:pt x="18376" y="8535124"/>
                  </a:lnTo>
                  <a:lnTo>
                    <a:pt x="22059" y="8540636"/>
                  </a:lnTo>
                  <a:lnTo>
                    <a:pt x="34950" y="8540636"/>
                  </a:lnTo>
                  <a:lnTo>
                    <a:pt x="38620" y="8535124"/>
                  </a:lnTo>
                  <a:lnTo>
                    <a:pt x="40462" y="8529599"/>
                  </a:lnTo>
                  <a:lnTo>
                    <a:pt x="44945" y="8497532"/>
                  </a:lnTo>
                  <a:lnTo>
                    <a:pt x="50126" y="8464956"/>
                  </a:lnTo>
                  <a:lnTo>
                    <a:pt x="55994" y="8432038"/>
                  </a:lnTo>
                  <a:lnTo>
                    <a:pt x="62547" y="8398942"/>
                  </a:lnTo>
                  <a:lnTo>
                    <a:pt x="62547" y="8393417"/>
                  </a:lnTo>
                  <a:close/>
                </a:path>
                <a:path w="2188209" h="9561830">
                  <a:moveTo>
                    <a:pt x="91986" y="9328264"/>
                  </a:moveTo>
                  <a:lnTo>
                    <a:pt x="82181" y="9290977"/>
                  </a:lnTo>
                  <a:lnTo>
                    <a:pt x="67640" y="9226740"/>
                  </a:lnTo>
                  <a:lnTo>
                    <a:pt x="60706" y="9193924"/>
                  </a:lnTo>
                  <a:lnTo>
                    <a:pt x="58864" y="9186570"/>
                  </a:lnTo>
                  <a:lnTo>
                    <a:pt x="53352" y="9182887"/>
                  </a:lnTo>
                  <a:lnTo>
                    <a:pt x="47828" y="9184729"/>
                  </a:lnTo>
                  <a:lnTo>
                    <a:pt x="40462" y="9186570"/>
                  </a:lnTo>
                  <a:lnTo>
                    <a:pt x="36779" y="9192082"/>
                  </a:lnTo>
                  <a:lnTo>
                    <a:pt x="38620" y="9197607"/>
                  </a:lnTo>
                  <a:lnTo>
                    <a:pt x="45847" y="9230703"/>
                  </a:lnTo>
                  <a:lnTo>
                    <a:pt x="61658" y="9296209"/>
                  </a:lnTo>
                  <a:lnTo>
                    <a:pt x="75425" y="9335630"/>
                  </a:lnTo>
                  <a:lnTo>
                    <a:pt x="88315" y="9335630"/>
                  </a:lnTo>
                  <a:lnTo>
                    <a:pt x="91986" y="9328264"/>
                  </a:lnTo>
                  <a:close/>
                </a:path>
                <a:path w="2188209" h="9561830">
                  <a:moveTo>
                    <a:pt x="132473" y="8135785"/>
                  </a:moveTo>
                  <a:lnTo>
                    <a:pt x="128803" y="8130260"/>
                  </a:lnTo>
                  <a:lnTo>
                    <a:pt x="123278" y="8128419"/>
                  </a:lnTo>
                  <a:lnTo>
                    <a:pt x="115912" y="8124736"/>
                  </a:lnTo>
                  <a:lnTo>
                    <a:pt x="97853" y="8165973"/>
                  </a:lnTo>
                  <a:lnTo>
                    <a:pt x="78536" y="8230730"/>
                  </a:lnTo>
                  <a:lnTo>
                    <a:pt x="68072" y="8270126"/>
                  </a:lnTo>
                  <a:lnTo>
                    <a:pt x="71755" y="8275637"/>
                  </a:lnTo>
                  <a:lnTo>
                    <a:pt x="77266" y="8277479"/>
                  </a:lnTo>
                  <a:lnTo>
                    <a:pt x="84632" y="8277479"/>
                  </a:lnTo>
                  <a:lnTo>
                    <a:pt x="90157" y="8273796"/>
                  </a:lnTo>
                  <a:lnTo>
                    <a:pt x="91986" y="8270126"/>
                  </a:lnTo>
                  <a:lnTo>
                    <a:pt x="100622" y="8238376"/>
                  </a:lnTo>
                  <a:lnTo>
                    <a:pt x="109931" y="8206638"/>
                  </a:lnTo>
                  <a:lnTo>
                    <a:pt x="119938" y="8174888"/>
                  </a:lnTo>
                  <a:lnTo>
                    <a:pt x="130632" y="8143138"/>
                  </a:lnTo>
                  <a:lnTo>
                    <a:pt x="132473" y="8135785"/>
                  </a:lnTo>
                  <a:close/>
                </a:path>
                <a:path w="2188209" h="9561830">
                  <a:moveTo>
                    <a:pt x="172961" y="9561652"/>
                  </a:moveTo>
                  <a:lnTo>
                    <a:pt x="153174" y="9512287"/>
                  </a:lnTo>
                  <a:lnTo>
                    <a:pt x="130632" y="9449727"/>
                  </a:lnTo>
                  <a:lnTo>
                    <a:pt x="128803" y="9444203"/>
                  </a:lnTo>
                  <a:lnTo>
                    <a:pt x="121437" y="9440520"/>
                  </a:lnTo>
                  <a:lnTo>
                    <a:pt x="110388" y="9444203"/>
                  </a:lnTo>
                  <a:lnTo>
                    <a:pt x="106718" y="9451569"/>
                  </a:lnTo>
                  <a:lnTo>
                    <a:pt x="108559" y="9457080"/>
                  </a:lnTo>
                  <a:lnTo>
                    <a:pt x="119913" y="9488805"/>
                  </a:lnTo>
                  <a:lnTo>
                    <a:pt x="131787" y="9520339"/>
                  </a:lnTo>
                  <a:lnTo>
                    <a:pt x="144005" y="9551543"/>
                  </a:lnTo>
                  <a:lnTo>
                    <a:pt x="148094" y="9561652"/>
                  </a:lnTo>
                  <a:lnTo>
                    <a:pt x="172961" y="9561652"/>
                  </a:lnTo>
                  <a:close/>
                </a:path>
                <a:path w="2188209" h="9561830">
                  <a:moveTo>
                    <a:pt x="233692" y="7889189"/>
                  </a:moveTo>
                  <a:lnTo>
                    <a:pt x="231851" y="7881823"/>
                  </a:lnTo>
                  <a:lnTo>
                    <a:pt x="220814" y="7878153"/>
                  </a:lnTo>
                  <a:lnTo>
                    <a:pt x="213448" y="7879994"/>
                  </a:lnTo>
                  <a:lnTo>
                    <a:pt x="211607" y="7885506"/>
                  </a:lnTo>
                  <a:lnTo>
                    <a:pt x="196773" y="7916164"/>
                  </a:lnTo>
                  <a:lnTo>
                    <a:pt x="182626" y="7947152"/>
                  </a:lnTo>
                  <a:lnTo>
                    <a:pt x="169164" y="7978153"/>
                  </a:lnTo>
                  <a:lnTo>
                    <a:pt x="156400" y="8008810"/>
                  </a:lnTo>
                  <a:lnTo>
                    <a:pt x="152717" y="8014322"/>
                  </a:lnTo>
                  <a:lnTo>
                    <a:pt x="156400" y="8021688"/>
                  </a:lnTo>
                  <a:lnTo>
                    <a:pt x="161925" y="8023530"/>
                  </a:lnTo>
                  <a:lnTo>
                    <a:pt x="171119" y="8023530"/>
                  </a:lnTo>
                  <a:lnTo>
                    <a:pt x="174802" y="8021688"/>
                  </a:lnTo>
                  <a:lnTo>
                    <a:pt x="176644" y="8016164"/>
                  </a:lnTo>
                  <a:lnTo>
                    <a:pt x="189407" y="7985798"/>
                  </a:lnTo>
                  <a:lnTo>
                    <a:pt x="202869" y="7955432"/>
                  </a:lnTo>
                  <a:lnTo>
                    <a:pt x="217017" y="7925079"/>
                  </a:lnTo>
                  <a:lnTo>
                    <a:pt x="231851" y="7894714"/>
                  </a:lnTo>
                  <a:lnTo>
                    <a:pt x="233692" y="7889189"/>
                  </a:lnTo>
                  <a:close/>
                </a:path>
                <a:path w="2188209" h="9561830">
                  <a:moveTo>
                    <a:pt x="368033" y="7659154"/>
                  </a:moveTo>
                  <a:lnTo>
                    <a:pt x="366191" y="7651801"/>
                  </a:lnTo>
                  <a:lnTo>
                    <a:pt x="360667" y="7648118"/>
                  </a:lnTo>
                  <a:lnTo>
                    <a:pt x="356984" y="7644435"/>
                  </a:lnTo>
                  <a:lnTo>
                    <a:pt x="349631" y="7646276"/>
                  </a:lnTo>
                  <a:lnTo>
                    <a:pt x="345948" y="7651801"/>
                  </a:lnTo>
                  <a:lnTo>
                    <a:pt x="326974" y="7679715"/>
                  </a:lnTo>
                  <a:lnTo>
                    <a:pt x="308686" y="7708151"/>
                  </a:lnTo>
                  <a:lnTo>
                    <a:pt x="291084" y="7736941"/>
                  </a:lnTo>
                  <a:lnTo>
                    <a:pt x="274180" y="7765897"/>
                  </a:lnTo>
                  <a:lnTo>
                    <a:pt x="270497" y="7771409"/>
                  </a:lnTo>
                  <a:lnTo>
                    <a:pt x="272338" y="7776934"/>
                  </a:lnTo>
                  <a:lnTo>
                    <a:pt x="277863" y="7780617"/>
                  </a:lnTo>
                  <a:lnTo>
                    <a:pt x="279692" y="7782458"/>
                  </a:lnTo>
                  <a:lnTo>
                    <a:pt x="288899" y="7782458"/>
                  </a:lnTo>
                  <a:lnTo>
                    <a:pt x="292582" y="7780617"/>
                  </a:lnTo>
                  <a:lnTo>
                    <a:pt x="294424" y="7776934"/>
                  </a:lnTo>
                  <a:lnTo>
                    <a:pt x="311302" y="7747978"/>
                  </a:lnTo>
                  <a:lnTo>
                    <a:pt x="328688" y="7719200"/>
                  </a:lnTo>
                  <a:lnTo>
                    <a:pt x="346430" y="7690764"/>
                  </a:lnTo>
                  <a:lnTo>
                    <a:pt x="364350" y="7662837"/>
                  </a:lnTo>
                  <a:lnTo>
                    <a:pt x="368033" y="7659154"/>
                  </a:lnTo>
                  <a:close/>
                </a:path>
                <a:path w="2188209" h="9561830">
                  <a:moveTo>
                    <a:pt x="529971" y="7440168"/>
                  </a:moveTo>
                  <a:lnTo>
                    <a:pt x="518934" y="7432802"/>
                  </a:lnTo>
                  <a:lnTo>
                    <a:pt x="511568" y="7432802"/>
                  </a:lnTo>
                  <a:lnTo>
                    <a:pt x="507885" y="7438326"/>
                  </a:lnTo>
                  <a:lnTo>
                    <a:pt x="486117" y="7464552"/>
                  </a:lnTo>
                  <a:lnTo>
                    <a:pt x="464870" y="7490777"/>
                  </a:lnTo>
                  <a:lnTo>
                    <a:pt x="443966" y="7517003"/>
                  </a:lnTo>
                  <a:lnTo>
                    <a:pt x="423240" y="7543228"/>
                  </a:lnTo>
                  <a:lnTo>
                    <a:pt x="419557" y="7546899"/>
                  </a:lnTo>
                  <a:lnTo>
                    <a:pt x="419557" y="7554265"/>
                  </a:lnTo>
                  <a:lnTo>
                    <a:pt x="425081" y="7557948"/>
                  </a:lnTo>
                  <a:lnTo>
                    <a:pt x="426923" y="7559789"/>
                  </a:lnTo>
                  <a:lnTo>
                    <a:pt x="439801" y="7559789"/>
                  </a:lnTo>
                  <a:lnTo>
                    <a:pt x="441642" y="7556106"/>
                  </a:lnTo>
                  <a:lnTo>
                    <a:pt x="462368" y="7529906"/>
                  </a:lnTo>
                  <a:lnTo>
                    <a:pt x="483273" y="7503884"/>
                  </a:lnTo>
                  <a:lnTo>
                    <a:pt x="504520" y="7478204"/>
                  </a:lnTo>
                  <a:lnTo>
                    <a:pt x="526288" y="7453046"/>
                  </a:lnTo>
                  <a:lnTo>
                    <a:pt x="529971" y="7447534"/>
                  </a:lnTo>
                  <a:lnTo>
                    <a:pt x="529971" y="7440168"/>
                  </a:lnTo>
                  <a:close/>
                </a:path>
                <a:path w="2188209" h="9561830">
                  <a:moveTo>
                    <a:pt x="719518" y="7252462"/>
                  </a:moveTo>
                  <a:lnTo>
                    <a:pt x="710311" y="7243267"/>
                  </a:lnTo>
                  <a:lnTo>
                    <a:pt x="704799" y="7243267"/>
                  </a:lnTo>
                  <a:lnTo>
                    <a:pt x="674458" y="7269340"/>
                  </a:lnTo>
                  <a:lnTo>
                    <a:pt x="625525" y="7315517"/>
                  </a:lnTo>
                  <a:lnTo>
                    <a:pt x="598055" y="7344473"/>
                  </a:lnTo>
                  <a:lnTo>
                    <a:pt x="598055" y="7351839"/>
                  </a:lnTo>
                  <a:lnTo>
                    <a:pt x="605421" y="7359193"/>
                  </a:lnTo>
                  <a:lnTo>
                    <a:pt x="612787" y="7359193"/>
                  </a:lnTo>
                  <a:lnTo>
                    <a:pt x="614629" y="7357351"/>
                  </a:lnTo>
                  <a:lnTo>
                    <a:pt x="616458" y="7357351"/>
                  </a:lnTo>
                  <a:lnTo>
                    <a:pt x="640245" y="7333920"/>
                  </a:lnTo>
                  <a:lnTo>
                    <a:pt x="664540" y="7310666"/>
                  </a:lnTo>
                  <a:lnTo>
                    <a:pt x="689178" y="7287742"/>
                  </a:lnTo>
                  <a:lnTo>
                    <a:pt x="713994" y="7265340"/>
                  </a:lnTo>
                  <a:lnTo>
                    <a:pt x="719518" y="7259828"/>
                  </a:lnTo>
                  <a:lnTo>
                    <a:pt x="719518" y="7252462"/>
                  </a:lnTo>
                  <a:close/>
                </a:path>
                <a:path w="2188209" h="9561830">
                  <a:moveTo>
                    <a:pt x="808697" y="467512"/>
                  </a:moveTo>
                  <a:lnTo>
                    <a:pt x="807389" y="460133"/>
                  </a:lnTo>
                  <a:lnTo>
                    <a:pt x="803325" y="454075"/>
                  </a:lnTo>
                  <a:lnTo>
                    <a:pt x="797179" y="449973"/>
                  </a:lnTo>
                  <a:lnTo>
                    <a:pt x="789584" y="448462"/>
                  </a:lnTo>
                  <a:lnTo>
                    <a:pt x="782180" y="449973"/>
                  </a:lnTo>
                  <a:lnTo>
                    <a:pt x="776097" y="454075"/>
                  </a:lnTo>
                  <a:lnTo>
                    <a:pt x="771982" y="460133"/>
                  </a:lnTo>
                  <a:lnTo>
                    <a:pt x="770470" y="467512"/>
                  </a:lnTo>
                  <a:lnTo>
                    <a:pt x="771982" y="474878"/>
                  </a:lnTo>
                  <a:lnTo>
                    <a:pt x="776097" y="480936"/>
                  </a:lnTo>
                  <a:lnTo>
                    <a:pt x="782180" y="485038"/>
                  </a:lnTo>
                  <a:lnTo>
                    <a:pt x="789584" y="486549"/>
                  </a:lnTo>
                  <a:lnTo>
                    <a:pt x="796975" y="485038"/>
                  </a:lnTo>
                  <a:lnTo>
                    <a:pt x="803059" y="480936"/>
                  </a:lnTo>
                  <a:lnTo>
                    <a:pt x="807186" y="474878"/>
                  </a:lnTo>
                  <a:lnTo>
                    <a:pt x="808697" y="467512"/>
                  </a:lnTo>
                  <a:close/>
                </a:path>
                <a:path w="2188209" h="9561830">
                  <a:moveTo>
                    <a:pt x="808697" y="240042"/>
                  </a:moveTo>
                  <a:lnTo>
                    <a:pt x="807389" y="232676"/>
                  </a:lnTo>
                  <a:lnTo>
                    <a:pt x="803325" y="226618"/>
                  </a:lnTo>
                  <a:lnTo>
                    <a:pt x="797179" y="222504"/>
                  </a:lnTo>
                  <a:lnTo>
                    <a:pt x="789584" y="221005"/>
                  </a:lnTo>
                  <a:lnTo>
                    <a:pt x="782180" y="222504"/>
                  </a:lnTo>
                  <a:lnTo>
                    <a:pt x="776097" y="226618"/>
                  </a:lnTo>
                  <a:lnTo>
                    <a:pt x="771982" y="232676"/>
                  </a:lnTo>
                  <a:lnTo>
                    <a:pt x="770470" y="240042"/>
                  </a:lnTo>
                  <a:lnTo>
                    <a:pt x="771982" y="247421"/>
                  </a:lnTo>
                  <a:lnTo>
                    <a:pt x="776097" y="253479"/>
                  </a:lnTo>
                  <a:lnTo>
                    <a:pt x="782180" y="257581"/>
                  </a:lnTo>
                  <a:lnTo>
                    <a:pt x="789584" y="259092"/>
                  </a:lnTo>
                  <a:lnTo>
                    <a:pt x="796975" y="257581"/>
                  </a:lnTo>
                  <a:lnTo>
                    <a:pt x="803059" y="253479"/>
                  </a:lnTo>
                  <a:lnTo>
                    <a:pt x="807186" y="247421"/>
                  </a:lnTo>
                  <a:lnTo>
                    <a:pt x="808697" y="240042"/>
                  </a:lnTo>
                  <a:close/>
                </a:path>
                <a:path w="2188209" h="9561830">
                  <a:moveTo>
                    <a:pt x="808697" y="19405"/>
                  </a:moveTo>
                  <a:lnTo>
                    <a:pt x="807237" y="12039"/>
                  </a:lnTo>
                  <a:lnTo>
                    <a:pt x="803198" y="5981"/>
                  </a:lnTo>
                  <a:lnTo>
                    <a:pt x="797128" y="1879"/>
                  </a:lnTo>
                  <a:lnTo>
                    <a:pt x="789584" y="368"/>
                  </a:lnTo>
                  <a:lnTo>
                    <a:pt x="782180" y="1879"/>
                  </a:lnTo>
                  <a:lnTo>
                    <a:pt x="776097" y="5981"/>
                  </a:lnTo>
                  <a:lnTo>
                    <a:pt x="771982" y="12039"/>
                  </a:lnTo>
                  <a:lnTo>
                    <a:pt x="770470" y="19405"/>
                  </a:lnTo>
                  <a:lnTo>
                    <a:pt x="771982" y="26784"/>
                  </a:lnTo>
                  <a:lnTo>
                    <a:pt x="776097" y="32842"/>
                  </a:lnTo>
                  <a:lnTo>
                    <a:pt x="782180" y="36944"/>
                  </a:lnTo>
                  <a:lnTo>
                    <a:pt x="789584" y="38455"/>
                  </a:lnTo>
                  <a:lnTo>
                    <a:pt x="796975" y="36944"/>
                  </a:lnTo>
                  <a:lnTo>
                    <a:pt x="803059" y="32842"/>
                  </a:lnTo>
                  <a:lnTo>
                    <a:pt x="807186" y="26784"/>
                  </a:lnTo>
                  <a:lnTo>
                    <a:pt x="808697" y="19405"/>
                  </a:lnTo>
                  <a:close/>
                </a:path>
                <a:path w="2188209" h="9561830">
                  <a:moveTo>
                    <a:pt x="809053" y="922439"/>
                  </a:moveTo>
                  <a:lnTo>
                    <a:pt x="807542" y="915060"/>
                  </a:lnTo>
                  <a:lnTo>
                    <a:pt x="803427" y="909002"/>
                  </a:lnTo>
                  <a:lnTo>
                    <a:pt x="797344" y="904900"/>
                  </a:lnTo>
                  <a:lnTo>
                    <a:pt x="789940" y="903389"/>
                  </a:lnTo>
                  <a:lnTo>
                    <a:pt x="782548" y="904900"/>
                  </a:lnTo>
                  <a:lnTo>
                    <a:pt x="776465" y="909002"/>
                  </a:lnTo>
                  <a:lnTo>
                    <a:pt x="772337" y="915060"/>
                  </a:lnTo>
                  <a:lnTo>
                    <a:pt x="770826" y="922439"/>
                  </a:lnTo>
                  <a:lnTo>
                    <a:pt x="772337" y="929805"/>
                  </a:lnTo>
                  <a:lnTo>
                    <a:pt x="776465" y="935863"/>
                  </a:lnTo>
                  <a:lnTo>
                    <a:pt x="782548" y="939965"/>
                  </a:lnTo>
                  <a:lnTo>
                    <a:pt x="789940" y="941476"/>
                  </a:lnTo>
                  <a:lnTo>
                    <a:pt x="797344" y="939965"/>
                  </a:lnTo>
                  <a:lnTo>
                    <a:pt x="803427" y="935863"/>
                  </a:lnTo>
                  <a:lnTo>
                    <a:pt x="807542" y="929805"/>
                  </a:lnTo>
                  <a:lnTo>
                    <a:pt x="809053" y="922439"/>
                  </a:lnTo>
                  <a:close/>
                </a:path>
                <a:path w="2188209" h="9561830">
                  <a:moveTo>
                    <a:pt x="809053" y="688505"/>
                  </a:moveTo>
                  <a:lnTo>
                    <a:pt x="807542" y="681126"/>
                  </a:lnTo>
                  <a:lnTo>
                    <a:pt x="803427" y="675068"/>
                  </a:lnTo>
                  <a:lnTo>
                    <a:pt x="797344" y="670966"/>
                  </a:lnTo>
                  <a:lnTo>
                    <a:pt x="789940" y="669455"/>
                  </a:lnTo>
                  <a:lnTo>
                    <a:pt x="782548" y="670966"/>
                  </a:lnTo>
                  <a:lnTo>
                    <a:pt x="776465" y="675068"/>
                  </a:lnTo>
                  <a:lnTo>
                    <a:pt x="772337" y="681126"/>
                  </a:lnTo>
                  <a:lnTo>
                    <a:pt x="770826" y="688505"/>
                  </a:lnTo>
                  <a:lnTo>
                    <a:pt x="772337" y="695871"/>
                  </a:lnTo>
                  <a:lnTo>
                    <a:pt x="776465" y="701929"/>
                  </a:lnTo>
                  <a:lnTo>
                    <a:pt x="782548" y="706031"/>
                  </a:lnTo>
                  <a:lnTo>
                    <a:pt x="789940" y="707542"/>
                  </a:lnTo>
                  <a:lnTo>
                    <a:pt x="797344" y="706031"/>
                  </a:lnTo>
                  <a:lnTo>
                    <a:pt x="803427" y="701929"/>
                  </a:lnTo>
                  <a:lnTo>
                    <a:pt x="807542" y="695871"/>
                  </a:lnTo>
                  <a:lnTo>
                    <a:pt x="809053" y="688505"/>
                  </a:lnTo>
                  <a:close/>
                </a:path>
                <a:path w="2188209" h="9561830">
                  <a:moveTo>
                    <a:pt x="929309" y="7094194"/>
                  </a:moveTo>
                  <a:lnTo>
                    <a:pt x="925626" y="7088683"/>
                  </a:lnTo>
                  <a:lnTo>
                    <a:pt x="923785" y="7083158"/>
                  </a:lnTo>
                  <a:lnTo>
                    <a:pt x="916419" y="7081317"/>
                  </a:lnTo>
                  <a:lnTo>
                    <a:pt x="883323" y="7104354"/>
                  </a:lnTo>
                  <a:lnTo>
                    <a:pt x="828865" y="7143750"/>
                  </a:lnTo>
                  <a:lnTo>
                    <a:pt x="802335" y="7164133"/>
                  </a:lnTo>
                  <a:lnTo>
                    <a:pt x="796810" y="7167816"/>
                  </a:lnTo>
                  <a:lnTo>
                    <a:pt x="796810" y="7173328"/>
                  </a:lnTo>
                  <a:lnTo>
                    <a:pt x="800493" y="7178853"/>
                  </a:lnTo>
                  <a:lnTo>
                    <a:pt x="802335" y="7180694"/>
                  </a:lnTo>
                  <a:lnTo>
                    <a:pt x="806005" y="7182536"/>
                  </a:lnTo>
                  <a:lnTo>
                    <a:pt x="815213" y="7182536"/>
                  </a:lnTo>
                  <a:lnTo>
                    <a:pt x="813371" y="7180694"/>
                  </a:lnTo>
                  <a:lnTo>
                    <a:pt x="866965" y="7141362"/>
                  </a:lnTo>
                  <a:lnTo>
                    <a:pt x="894372" y="7121944"/>
                  </a:lnTo>
                  <a:lnTo>
                    <a:pt x="921943" y="7103402"/>
                  </a:lnTo>
                  <a:lnTo>
                    <a:pt x="927468" y="7101560"/>
                  </a:lnTo>
                  <a:lnTo>
                    <a:pt x="929309" y="7094194"/>
                  </a:lnTo>
                  <a:close/>
                </a:path>
                <a:path w="2188209" h="9561830">
                  <a:moveTo>
                    <a:pt x="1049261" y="922439"/>
                  </a:moveTo>
                  <a:lnTo>
                    <a:pt x="1047953" y="915060"/>
                  </a:lnTo>
                  <a:lnTo>
                    <a:pt x="1043901" y="909002"/>
                  </a:lnTo>
                  <a:lnTo>
                    <a:pt x="1037742" y="904900"/>
                  </a:lnTo>
                  <a:lnTo>
                    <a:pt x="1030147" y="903389"/>
                  </a:lnTo>
                  <a:lnTo>
                    <a:pt x="1022743" y="904900"/>
                  </a:lnTo>
                  <a:lnTo>
                    <a:pt x="1016660" y="909002"/>
                  </a:lnTo>
                  <a:lnTo>
                    <a:pt x="1012545" y="915060"/>
                  </a:lnTo>
                  <a:lnTo>
                    <a:pt x="1011034" y="922439"/>
                  </a:lnTo>
                  <a:lnTo>
                    <a:pt x="1012545" y="929805"/>
                  </a:lnTo>
                  <a:lnTo>
                    <a:pt x="1016660" y="935863"/>
                  </a:lnTo>
                  <a:lnTo>
                    <a:pt x="1022743" y="939965"/>
                  </a:lnTo>
                  <a:lnTo>
                    <a:pt x="1030147" y="941476"/>
                  </a:lnTo>
                  <a:lnTo>
                    <a:pt x="1037539" y="939965"/>
                  </a:lnTo>
                  <a:lnTo>
                    <a:pt x="1043622" y="935863"/>
                  </a:lnTo>
                  <a:lnTo>
                    <a:pt x="1047750" y="929805"/>
                  </a:lnTo>
                  <a:lnTo>
                    <a:pt x="1049261" y="922439"/>
                  </a:lnTo>
                  <a:close/>
                </a:path>
                <a:path w="2188209" h="9561830">
                  <a:moveTo>
                    <a:pt x="1049261" y="688505"/>
                  </a:moveTo>
                  <a:lnTo>
                    <a:pt x="1047800" y="681126"/>
                  </a:lnTo>
                  <a:lnTo>
                    <a:pt x="1043762" y="675068"/>
                  </a:lnTo>
                  <a:lnTo>
                    <a:pt x="1037691" y="670966"/>
                  </a:lnTo>
                  <a:lnTo>
                    <a:pt x="1030147" y="669455"/>
                  </a:lnTo>
                  <a:lnTo>
                    <a:pt x="1022743" y="670966"/>
                  </a:lnTo>
                  <a:lnTo>
                    <a:pt x="1016660" y="675068"/>
                  </a:lnTo>
                  <a:lnTo>
                    <a:pt x="1012545" y="681126"/>
                  </a:lnTo>
                  <a:lnTo>
                    <a:pt x="1011034" y="688505"/>
                  </a:lnTo>
                  <a:lnTo>
                    <a:pt x="1012545" y="695871"/>
                  </a:lnTo>
                  <a:lnTo>
                    <a:pt x="1016660" y="701929"/>
                  </a:lnTo>
                  <a:lnTo>
                    <a:pt x="1022743" y="706031"/>
                  </a:lnTo>
                  <a:lnTo>
                    <a:pt x="1030147" y="707542"/>
                  </a:lnTo>
                  <a:lnTo>
                    <a:pt x="1037539" y="706031"/>
                  </a:lnTo>
                  <a:lnTo>
                    <a:pt x="1043622" y="701929"/>
                  </a:lnTo>
                  <a:lnTo>
                    <a:pt x="1047750" y="695871"/>
                  </a:lnTo>
                  <a:lnTo>
                    <a:pt x="1049261" y="688505"/>
                  </a:lnTo>
                  <a:close/>
                </a:path>
                <a:path w="2188209" h="9561830">
                  <a:moveTo>
                    <a:pt x="1049261" y="467512"/>
                  </a:moveTo>
                  <a:lnTo>
                    <a:pt x="1047750" y="460133"/>
                  </a:lnTo>
                  <a:lnTo>
                    <a:pt x="1043622" y="454075"/>
                  </a:lnTo>
                  <a:lnTo>
                    <a:pt x="1037539" y="449973"/>
                  </a:lnTo>
                  <a:lnTo>
                    <a:pt x="1030147" y="448462"/>
                  </a:lnTo>
                  <a:lnTo>
                    <a:pt x="1022743" y="449973"/>
                  </a:lnTo>
                  <a:lnTo>
                    <a:pt x="1016660" y="454075"/>
                  </a:lnTo>
                  <a:lnTo>
                    <a:pt x="1012545" y="460133"/>
                  </a:lnTo>
                  <a:lnTo>
                    <a:pt x="1011034" y="467512"/>
                  </a:lnTo>
                  <a:lnTo>
                    <a:pt x="1012545" y="474878"/>
                  </a:lnTo>
                  <a:lnTo>
                    <a:pt x="1016660" y="480936"/>
                  </a:lnTo>
                  <a:lnTo>
                    <a:pt x="1022743" y="485038"/>
                  </a:lnTo>
                  <a:lnTo>
                    <a:pt x="1030147" y="486549"/>
                  </a:lnTo>
                  <a:lnTo>
                    <a:pt x="1037539" y="485038"/>
                  </a:lnTo>
                  <a:lnTo>
                    <a:pt x="1043622" y="480936"/>
                  </a:lnTo>
                  <a:lnTo>
                    <a:pt x="1047750" y="474878"/>
                  </a:lnTo>
                  <a:lnTo>
                    <a:pt x="1049261" y="467512"/>
                  </a:lnTo>
                  <a:close/>
                </a:path>
                <a:path w="2188209" h="9561830">
                  <a:moveTo>
                    <a:pt x="1049261" y="240042"/>
                  </a:moveTo>
                  <a:lnTo>
                    <a:pt x="1047750" y="232676"/>
                  </a:lnTo>
                  <a:lnTo>
                    <a:pt x="1043622" y="226618"/>
                  </a:lnTo>
                  <a:lnTo>
                    <a:pt x="1037539" y="222504"/>
                  </a:lnTo>
                  <a:lnTo>
                    <a:pt x="1030147" y="221005"/>
                  </a:lnTo>
                  <a:lnTo>
                    <a:pt x="1022743" y="222504"/>
                  </a:lnTo>
                  <a:lnTo>
                    <a:pt x="1016660" y="226618"/>
                  </a:lnTo>
                  <a:lnTo>
                    <a:pt x="1012545" y="232676"/>
                  </a:lnTo>
                  <a:lnTo>
                    <a:pt x="1011034" y="240042"/>
                  </a:lnTo>
                  <a:lnTo>
                    <a:pt x="1012545" y="247421"/>
                  </a:lnTo>
                  <a:lnTo>
                    <a:pt x="1016660" y="253479"/>
                  </a:lnTo>
                  <a:lnTo>
                    <a:pt x="1022743" y="257581"/>
                  </a:lnTo>
                  <a:lnTo>
                    <a:pt x="1030147" y="259092"/>
                  </a:lnTo>
                  <a:lnTo>
                    <a:pt x="1037539" y="257581"/>
                  </a:lnTo>
                  <a:lnTo>
                    <a:pt x="1043622" y="253479"/>
                  </a:lnTo>
                  <a:lnTo>
                    <a:pt x="1047750" y="247421"/>
                  </a:lnTo>
                  <a:lnTo>
                    <a:pt x="1049261" y="240042"/>
                  </a:lnTo>
                  <a:close/>
                </a:path>
                <a:path w="2188209" h="9561830">
                  <a:moveTo>
                    <a:pt x="1049261" y="19050"/>
                  </a:moveTo>
                  <a:lnTo>
                    <a:pt x="1047750" y="11671"/>
                  </a:lnTo>
                  <a:lnTo>
                    <a:pt x="1043622" y="5613"/>
                  </a:lnTo>
                  <a:lnTo>
                    <a:pt x="1037539" y="1511"/>
                  </a:lnTo>
                  <a:lnTo>
                    <a:pt x="1030147" y="0"/>
                  </a:lnTo>
                  <a:lnTo>
                    <a:pt x="1022743" y="1511"/>
                  </a:lnTo>
                  <a:lnTo>
                    <a:pt x="1016660" y="5613"/>
                  </a:lnTo>
                  <a:lnTo>
                    <a:pt x="1012545" y="11671"/>
                  </a:lnTo>
                  <a:lnTo>
                    <a:pt x="1011034" y="19050"/>
                  </a:lnTo>
                  <a:lnTo>
                    <a:pt x="1012545" y="26416"/>
                  </a:lnTo>
                  <a:lnTo>
                    <a:pt x="1016660" y="32473"/>
                  </a:lnTo>
                  <a:lnTo>
                    <a:pt x="1022743" y="36588"/>
                  </a:lnTo>
                  <a:lnTo>
                    <a:pt x="1030147" y="38100"/>
                  </a:lnTo>
                  <a:lnTo>
                    <a:pt x="1037539" y="36588"/>
                  </a:lnTo>
                  <a:lnTo>
                    <a:pt x="1043622" y="32473"/>
                  </a:lnTo>
                  <a:lnTo>
                    <a:pt x="1047750" y="26416"/>
                  </a:lnTo>
                  <a:lnTo>
                    <a:pt x="1049261" y="19050"/>
                  </a:lnTo>
                  <a:close/>
                </a:path>
                <a:path w="2188209" h="9561830">
                  <a:moveTo>
                    <a:pt x="1161173" y="6959867"/>
                  </a:moveTo>
                  <a:lnTo>
                    <a:pt x="1157503" y="6948818"/>
                  </a:lnTo>
                  <a:lnTo>
                    <a:pt x="1150137" y="6946976"/>
                  </a:lnTo>
                  <a:lnTo>
                    <a:pt x="1144612" y="6948818"/>
                  </a:lnTo>
                  <a:lnTo>
                    <a:pt x="1115339" y="6964324"/>
                  </a:lnTo>
                  <a:lnTo>
                    <a:pt x="1085723" y="6980339"/>
                  </a:lnTo>
                  <a:lnTo>
                    <a:pt x="1056106" y="6996697"/>
                  </a:lnTo>
                  <a:lnTo>
                    <a:pt x="1026845" y="7013232"/>
                  </a:lnTo>
                  <a:lnTo>
                    <a:pt x="1021321" y="7015073"/>
                  </a:lnTo>
                  <a:lnTo>
                    <a:pt x="1019479" y="7022427"/>
                  </a:lnTo>
                  <a:lnTo>
                    <a:pt x="1023162" y="7027951"/>
                  </a:lnTo>
                  <a:lnTo>
                    <a:pt x="1025004" y="7031634"/>
                  </a:lnTo>
                  <a:lnTo>
                    <a:pt x="1028674" y="7033476"/>
                  </a:lnTo>
                  <a:lnTo>
                    <a:pt x="1036040" y="7033476"/>
                  </a:lnTo>
                  <a:lnTo>
                    <a:pt x="1036040" y="7031634"/>
                  </a:lnTo>
                  <a:lnTo>
                    <a:pt x="1065060" y="7015391"/>
                  </a:lnTo>
                  <a:lnTo>
                    <a:pt x="1094244" y="6999656"/>
                  </a:lnTo>
                  <a:lnTo>
                    <a:pt x="1123772" y="6984276"/>
                  </a:lnTo>
                  <a:lnTo>
                    <a:pt x="1153820" y="6969061"/>
                  </a:lnTo>
                  <a:lnTo>
                    <a:pt x="1159332" y="6967220"/>
                  </a:lnTo>
                  <a:lnTo>
                    <a:pt x="1161173" y="6959867"/>
                  </a:lnTo>
                  <a:close/>
                </a:path>
                <a:path w="2188209" h="9561830">
                  <a:moveTo>
                    <a:pt x="1289469" y="240042"/>
                  </a:moveTo>
                  <a:lnTo>
                    <a:pt x="1288148" y="232676"/>
                  </a:lnTo>
                  <a:lnTo>
                    <a:pt x="1284097" y="226618"/>
                  </a:lnTo>
                  <a:lnTo>
                    <a:pt x="1277950" y="222504"/>
                  </a:lnTo>
                  <a:lnTo>
                    <a:pt x="1270355" y="221005"/>
                  </a:lnTo>
                  <a:lnTo>
                    <a:pt x="1262951" y="222504"/>
                  </a:lnTo>
                  <a:lnTo>
                    <a:pt x="1256868" y="226618"/>
                  </a:lnTo>
                  <a:lnTo>
                    <a:pt x="1252753" y="232676"/>
                  </a:lnTo>
                  <a:lnTo>
                    <a:pt x="1251229" y="240042"/>
                  </a:lnTo>
                  <a:lnTo>
                    <a:pt x="1252753" y="247421"/>
                  </a:lnTo>
                  <a:lnTo>
                    <a:pt x="1256868" y="253479"/>
                  </a:lnTo>
                  <a:lnTo>
                    <a:pt x="1262951" y="257581"/>
                  </a:lnTo>
                  <a:lnTo>
                    <a:pt x="1270355" y="259092"/>
                  </a:lnTo>
                  <a:lnTo>
                    <a:pt x="1277747" y="257581"/>
                  </a:lnTo>
                  <a:lnTo>
                    <a:pt x="1283830" y="253479"/>
                  </a:lnTo>
                  <a:lnTo>
                    <a:pt x="1287945" y="247421"/>
                  </a:lnTo>
                  <a:lnTo>
                    <a:pt x="1289469" y="240042"/>
                  </a:lnTo>
                  <a:close/>
                </a:path>
                <a:path w="2188209" h="9561830">
                  <a:moveTo>
                    <a:pt x="1289469" y="19050"/>
                  </a:moveTo>
                  <a:lnTo>
                    <a:pt x="1287995" y="11671"/>
                  </a:lnTo>
                  <a:lnTo>
                    <a:pt x="1283970" y="5613"/>
                  </a:lnTo>
                  <a:lnTo>
                    <a:pt x="1277899" y="1511"/>
                  </a:lnTo>
                  <a:lnTo>
                    <a:pt x="1270355" y="0"/>
                  </a:lnTo>
                  <a:lnTo>
                    <a:pt x="1262951" y="1511"/>
                  </a:lnTo>
                  <a:lnTo>
                    <a:pt x="1256868" y="5613"/>
                  </a:lnTo>
                  <a:lnTo>
                    <a:pt x="1252753" y="11671"/>
                  </a:lnTo>
                  <a:lnTo>
                    <a:pt x="1251229" y="19050"/>
                  </a:lnTo>
                  <a:lnTo>
                    <a:pt x="1252753" y="26416"/>
                  </a:lnTo>
                  <a:lnTo>
                    <a:pt x="1256868" y="32473"/>
                  </a:lnTo>
                  <a:lnTo>
                    <a:pt x="1262951" y="36588"/>
                  </a:lnTo>
                  <a:lnTo>
                    <a:pt x="1270355" y="38100"/>
                  </a:lnTo>
                  <a:lnTo>
                    <a:pt x="1277747" y="36588"/>
                  </a:lnTo>
                  <a:lnTo>
                    <a:pt x="1283830" y="32473"/>
                  </a:lnTo>
                  <a:lnTo>
                    <a:pt x="1287945" y="26416"/>
                  </a:lnTo>
                  <a:lnTo>
                    <a:pt x="1289469" y="19050"/>
                  </a:lnTo>
                  <a:close/>
                </a:path>
                <a:path w="2188209" h="9561830">
                  <a:moveTo>
                    <a:pt x="1289824" y="922439"/>
                  </a:moveTo>
                  <a:lnTo>
                    <a:pt x="1288313" y="915060"/>
                  </a:lnTo>
                  <a:lnTo>
                    <a:pt x="1284185" y="909002"/>
                  </a:lnTo>
                  <a:lnTo>
                    <a:pt x="1278115" y="904900"/>
                  </a:lnTo>
                  <a:lnTo>
                    <a:pt x="1270711" y="903389"/>
                  </a:lnTo>
                  <a:lnTo>
                    <a:pt x="1263307" y="904900"/>
                  </a:lnTo>
                  <a:lnTo>
                    <a:pt x="1257236" y="909002"/>
                  </a:lnTo>
                  <a:lnTo>
                    <a:pt x="1253109" y="915060"/>
                  </a:lnTo>
                  <a:lnTo>
                    <a:pt x="1251597" y="922439"/>
                  </a:lnTo>
                  <a:lnTo>
                    <a:pt x="1253109" y="929805"/>
                  </a:lnTo>
                  <a:lnTo>
                    <a:pt x="1257236" y="935863"/>
                  </a:lnTo>
                  <a:lnTo>
                    <a:pt x="1263307" y="939965"/>
                  </a:lnTo>
                  <a:lnTo>
                    <a:pt x="1270711" y="941476"/>
                  </a:lnTo>
                  <a:lnTo>
                    <a:pt x="1278115" y="939965"/>
                  </a:lnTo>
                  <a:lnTo>
                    <a:pt x="1284185" y="935863"/>
                  </a:lnTo>
                  <a:lnTo>
                    <a:pt x="1288313" y="929805"/>
                  </a:lnTo>
                  <a:lnTo>
                    <a:pt x="1289824" y="922439"/>
                  </a:lnTo>
                  <a:close/>
                </a:path>
                <a:path w="2188209" h="9561830">
                  <a:moveTo>
                    <a:pt x="1289824" y="688505"/>
                  </a:moveTo>
                  <a:lnTo>
                    <a:pt x="1288313" y="681126"/>
                  </a:lnTo>
                  <a:lnTo>
                    <a:pt x="1284185" y="675068"/>
                  </a:lnTo>
                  <a:lnTo>
                    <a:pt x="1278115" y="670966"/>
                  </a:lnTo>
                  <a:lnTo>
                    <a:pt x="1270711" y="669455"/>
                  </a:lnTo>
                  <a:lnTo>
                    <a:pt x="1263307" y="670966"/>
                  </a:lnTo>
                  <a:lnTo>
                    <a:pt x="1257236" y="675068"/>
                  </a:lnTo>
                  <a:lnTo>
                    <a:pt x="1253109" y="681126"/>
                  </a:lnTo>
                  <a:lnTo>
                    <a:pt x="1251597" y="688505"/>
                  </a:lnTo>
                  <a:lnTo>
                    <a:pt x="1253109" y="695871"/>
                  </a:lnTo>
                  <a:lnTo>
                    <a:pt x="1257236" y="701929"/>
                  </a:lnTo>
                  <a:lnTo>
                    <a:pt x="1263307" y="706031"/>
                  </a:lnTo>
                  <a:lnTo>
                    <a:pt x="1270711" y="707542"/>
                  </a:lnTo>
                  <a:lnTo>
                    <a:pt x="1278115" y="706031"/>
                  </a:lnTo>
                  <a:lnTo>
                    <a:pt x="1284185" y="701929"/>
                  </a:lnTo>
                  <a:lnTo>
                    <a:pt x="1288313" y="695871"/>
                  </a:lnTo>
                  <a:lnTo>
                    <a:pt x="1289824" y="688505"/>
                  </a:lnTo>
                  <a:close/>
                </a:path>
                <a:path w="2188209" h="9561830">
                  <a:moveTo>
                    <a:pt x="1289824" y="467512"/>
                  </a:moveTo>
                  <a:lnTo>
                    <a:pt x="1288313" y="460133"/>
                  </a:lnTo>
                  <a:lnTo>
                    <a:pt x="1284185" y="454075"/>
                  </a:lnTo>
                  <a:lnTo>
                    <a:pt x="1278115" y="449973"/>
                  </a:lnTo>
                  <a:lnTo>
                    <a:pt x="1270711" y="448462"/>
                  </a:lnTo>
                  <a:lnTo>
                    <a:pt x="1263307" y="449973"/>
                  </a:lnTo>
                  <a:lnTo>
                    <a:pt x="1257236" y="454075"/>
                  </a:lnTo>
                  <a:lnTo>
                    <a:pt x="1253109" y="460133"/>
                  </a:lnTo>
                  <a:lnTo>
                    <a:pt x="1251597" y="467512"/>
                  </a:lnTo>
                  <a:lnTo>
                    <a:pt x="1253109" y="474878"/>
                  </a:lnTo>
                  <a:lnTo>
                    <a:pt x="1257236" y="480936"/>
                  </a:lnTo>
                  <a:lnTo>
                    <a:pt x="1263307" y="485038"/>
                  </a:lnTo>
                  <a:lnTo>
                    <a:pt x="1270711" y="486549"/>
                  </a:lnTo>
                  <a:lnTo>
                    <a:pt x="1278115" y="485038"/>
                  </a:lnTo>
                  <a:lnTo>
                    <a:pt x="1284185" y="480936"/>
                  </a:lnTo>
                  <a:lnTo>
                    <a:pt x="1288313" y="474878"/>
                  </a:lnTo>
                  <a:lnTo>
                    <a:pt x="1289824" y="467512"/>
                  </a:lnTo>
                  <a:close/>
                </a:path>
                <a:path w="2188209" h="9561830">
                  <a:moveTo>
                    <a:pt x="1407769" y="6856806"/>
                  </a:moveTo>
                  <a:lnTo>
                    <a:pt x="1404086" y="6845770"/>
                  </a:lnTo>
                  <a:lnTo>
                    <a:pt x="1396733" y="6842087"/>
                  </a:lnTo>
                  <a:lnTo>
                    <a:pt x="1391208" y="6843928"/>
                  </a:lnTo>
                  <a:lnTo>
                    <a:pt x="1359496" y="6855282"/>
                  </a:lnTo>
                  <a:lnTo>
                    <a:pt x="1327950" y="6867157"/>
                  </a:lnTo>
                  <a:lnTo>
                    <a:pt x="1296758" y="6879374"/>
                  </a:lnTo>
                  <a:lnTo>
                    <a:pt x="1266075" y="6891769"/>
                  </a:lnTo>
                  <a:lnTo>
                    <a:pt x="1260551" y="6893611"/>
                  </a:lnTo>
                  <a:lnTo>
                    <a:pt x="1258709" y="6900977"/>
                  </a:lnTo>
                  <a:lnTo>
                    <a:pt x="1262392" y="6912013"/>
                  </a:lnTo>
                  <a:lnTo>
                    <a:pt x="1267917" y="6913854"/>
                  </a:lnTo>
                  <a:lnTo>
                    <a:pt x="1273429" y="6913854"/>
                  </a:lnTo>
                  <a:lnTo>
                    <a:pt x="1304886" y="6900685"/>
                  </a:lnTo>
                  <a:lnTo>
                    <a:pt x="1336001" y="6888556"/>
                  </a:lnTo>
                  <a:lnTo>
                    <a:pt x="1367116" y="6877113"/>
                  </a:lnTo>
                  <a:lnTo>
                    <a:pt x="1398574" y="6866014"/>
                  </a:lnTo>
                  <a:lnTo>
                    <a:pt x="1404086" y="6864172"/>
                  </a:lnTo>
                  <a:lnTo>
                    <a:pt x="1407769" y="6856806"/>
                  </a:lnTo>
                  <a:close/>
                </a:path>
                <a:path w="2188209" h="9561830">
                  <a:moveTo>
                    <a:pt x="1530032" y="922439"/>
                  </a:moveTo>
                  <a:lnTo>
                    <a:pt x="1528711" y="915060"/>
                  </a:lnTo>
                  <a:lnTo>
                    <a:pt x="1524660" y="909002"/>
                  </a:lnTo>
                  <a:lnTo>
                    <a:pt x="1518513" y="904900"/>
                  </a:lnTo>
                  <a:lnTo>
                    <a:pt x="1510919" y="903389"/>
                  </a:lnTo>
                  <a:lnTo>
                    <a:pt x="1503514" y="904900"/>
                  </a:lnTo>
                  <a:lnTo>
                    <a:pt x="1497431" y="909002"/>
                  </a:lnTo>
                  <a:lnTo>
                    <a:pt x="1493316" y="915060"/>
                  </a:lnTo>
                  <a:lnTo>
                    <a:pt x="1491805" y="922439"/>
                  </a:lnTo>
                  <a:lnTo>
                    <a:pt x="1493316" y="929805"/>
                  </a:lnTo>
                  <a:lnTo>
                    <a:pt x="1497431" y="935863"/>
                  </a:lnTo>
                  <a:lnTo>
                    <a:pt x="1503514" y="939965"/>
                  </a:lnTo>
                  <a:lnTo>
                    <a:pt x="1510919" y="941476"/>
                  </a:lnTo>
                  <a:lnTo>
                    <a:pt x="1518310" y="939965"/>
                  </a:lnTo>
                  <a:lnTo>
                    <a:pt x="1524393" y="935863"/>
                  </a:lnTo>
                  <a:lnTo>
                    <a:pt x="1528508" y="929805"/>
                  </a:lnTo>
                  <a:lnTo>
                    <a:pt x="1530032" y="922439"/>
                  </a:lnTo>
                  <a:close/>
                </a:path>
                <a:path w="2188209" h="9561830">
                  <a:moveTo>
                    <a:pt x="1530032" y="688505"/>
                  </a:moveTo>
                  <a:lnTo>
                    <a:pt x="1528711" y="681126"/>
                  </a:lnTo>
                  <a:lnTo>
                    <a:pt x="1524660" y="675068"/>
                  </a:lnTo>
                  <a:lnTo>
                    <a:pt x="1518513" y="670966"/>
                  </a:lnTo>
                  <a:lnTo>
                    <a:pt x="1510919" y="669455"/>
                  </a:lnTo>
                  <a:lnTo>
                    <a:pt x="1503514" y="670966"/>
                  </a:lnTo>
                  <a:lnTo>
                    <a:pt x="1497431" y="675068"/>
                  </a:lnTo>
                  <a:lnTo>
                    <a:pt x="1493316" y="681126"/>
                  </a:lnTo>
                  <a:lnTo>
                    <a:pt x="1491805" y="688505"/>
                  </a:lnTo>
                  <a:lnTo>
                    <a:pt x="1493316" y="695871"/>
                  </a:lnTo>
                  <a:lnTo>
                    <a:pt x="1497431" y="701929"/>
                  </a:lnTo>
                  <a:lnTo>
                    <a:pt x="1503514" y="706031"/>
                  </a:lnTo>
                  <a:lnTo>
                    <a:pt x="1510919" y="707542"/>
                  </a:lnTo>
                  <a:lnTo>
                    <a:pt x="1518310" y="706031"/>
                  </a:lnTo>
                  <a:lnTo>
                    <a:pt x="1524393" y="701929"/>
                  </a:lnTo>
                  <a:lnTo>
                    <a:pt x="1528508" y="695871"/>
                  </a:lnTo>
                  <a:lnTo>
                    <a:pt x="1530032" y="688505"/>
                  </a:lnTo>
                  <a:close/>
                </a:path>
                <a:path w="2188209" h="9561830">
                  <a:moveTo>
                    <a:pt x="1530032" y="467512"/>
                  </a:moveTo>
                  <a:lnTo>
                    <a:pt x="1528559" y="460133"/>
                  </a:lnTo>
                  <a:lnTo>
                    <a:pt x="1524533" y="454075"/>
                  </a:lnTo>
                  <a:lnTo>
                    <a:pt x="1518462" y="449973"/>
                  </a:lnTo>
                  <a:lnTo>
                    <a:pt x="1510919" y="448462"/>
                  </a:lnTo>
                  <a:lnTo>
                    <a:pt x="1503514" y="449973"/>
                  </a:lnTo>
                  <a:lnTo>
                    <a:pt x="1497431" y="454075"/>
                  </a:lnTo>
                  <a:lnTo>
                    <a:pt x="1493316" y="460133"/>
                  </a:lnTo>
                  <a:lnTo>
                    <a:pt x="1491805" y="467512"/>
                  </a:lnTo>
                  <a:lnTo>
                    <a:pt x="1493316" y="474878"/>
                  </a:lnTo>
                  <a:lnTo>
                    <a:pt x="1497431" y="480936"/>
                  </a:lnTo>
                  <a:lnTo>
                    <a:pt x="1503514" y="485038"/>
                  </a:lnTo>
                  <a:lnTo>
                    <a:pt x="1510919" y="486549"/>
                  </a:lnTo>
                  <a:lnTo>
                    <a:pt x="1518310" y="485038"/>
                  </a:lnTo>
                  <a:lnTo>
                    <a:pt x="1524393" y="480936"/>
                  </a:lnTo>
                  <a:lnTo>
                    <a:pt x="1528508" y="474878"/>
                  </a:lnTo>
                  <a:lnTo>
                    <a:pt x="1530032" y="467512"/>
                  </a:lnTo>
                  <a:close/>
                </a:path>
                <a:path w="2188209" h="9561830">
                  <a:moveTo>
                    <a:pt x="1530032" y="240042"/>
                  </a:moveTo>
                  <a:lnTo>
                    <a:pt x="1528559" y="232676"/>
                  </a:lnTo>
                  <a:lnTo>
                    <a:pt x="1524533" y="226618"/>
                  </a:lnTo>
                  <a:lnTo>
                    <a:pt x="1518462" y="222504"/>
                  </a:lnTo>
                  <a:lnTo>
                    <a:pt x="1510919" y="221005"/>
                  </a:lnTo>
                  <a:lnTo>
                    <a:pt x="1503514" y="222504"/>
                  </a:lnTo>
                  <a:lnTo>
                    <a:pt x="1497431" y="226618"/>
                  </a:lnTo>
                  <a:lnTo>
                    <a:pt x="1493316" y="232676"/>
                  </a:lnTo>
                  <a:lnTo>
                    <a:pt x="1491805" y="240042"/>
                  </a:lnTo>
                  <a:lnTo>
                    <a:pt x="1493316" y="247421"/>
                  </a:lnTo>
                  <a:lnTo>
                    <a:pt x="1497431" y="253479"/>
                  </a:lnTo>
                  <a:lnTo>
                    <a:pt x="1503514" y="257581"/>
                  </a:lnTo>
                  <a:lnTo>
                    <a:pt x="1510919" y="259092"/>
                  </a:lnTo>
                  <a:lnTo>
                    <a:pt x="1518310" y="257581"/>
                  </a:lnTo>
                  <a:lnTo>
                    <a:pt x="1524393" y="253479"/>
                  </a:lnTo>
                  <a:lnTo>
                    <a:pt x="1528508" y="247421"/>
                  </a:lnTo>
                  <a:lnTo>
                    <a:pt x="1530032" y="240042"/>
                  </a:lnTo>
                  <a:close/>
                </a:path>
                <a:path w="2188209" h="9561830">
                  <a:moveTo>
                    <a:pt x="1530032" y="19050"/>
                  </a:moveTo>
                  <a:lnTo>
                    <a:pt x="1528508" y="11671"/>
                  </a:lnTo>
                  <a:lnTo>
                    <a:pt x="1524393" y="5613"/>
                  </a:lnTo>
                  <a:lnTo>
                    <a:pt x="1518310" y="1511"/>
                  </a:lnTo>
                  <a:lnTo>
                    <a:pt x="1510919" y="0"/>
                  </a:lnTo>
                  <a:lnTo>
                    <a:pt x="1503514" y="1511"/>
                  </a:lnTo>
                  <a:lnTo>
                    <a:pt x="1497431" y="5613"/>
                  </a:lnTo>
                  <a:lnTo>
                    <a:pt x="1493316" y="11671"/>
                  </a:lnTo>
                  <a:lnTo>
                    <a:pt x="1491805" y="19050"/>
                  </a:lnTo>
                  <a:lnTo>
                    <a:pt x="1493316" y="26416"/>
                  </a:lnTo>
                  <a:lnTo>
                    <a:pt x="1497431" y="32473"/>
                  </a:lnTo>
                  <a:lnTo>
                    <a:pt x="1503514" y="36588"/>
                  </a:lnTo>
                  <a:lnTo>
                    <a:pt x="1510919" y="38100"/>
                  </a:lnTo>
                  <a:lnTo>
                    <a:pt x="1518310" y="36588"/>
                  </a:lnTo>
                  <a:lnTo>
                    <a:pt x="1524393" y="32473"/>
                  </a:lnTo>
                  <a:lnTo>
                    <a:pt x="1528508" y="26416"/>
                  </a:lnTo>
                  <a:lnTo>
                    <a:pt x="1530032" y="19050"/>
                  </a:lnTo>
                  <a:close/>
                </a:path>
                <a:path w="2188209" h="9561830">
                  <a:moveTo>
                    <a:pt x="1665401" y="6790563"/>
                  </a:moveTo>
                  <a:lnTo>
                    <a:pt x="1663573" y="6785038"/>
                  </a:lnTo>
                  <a:lnTo>
                    <a:pt x="1661731" y="6777672"/>
                  </a:lnTo>
                  <a:lnTo>
                    <a:pt x="1656207" y="6774002"/>
                  </a:lnTo>
                  <a:lnTo>
                    <a:pt x="1650682" y="6775844"/>
                  </a:lnTo>
                  <a:lnTo>
                    <a:pt x="1617586" y="6783057"/>
                  </a:lnTo>
                  <a:lnTo>
                    <a:pt x="1584667" y="6790791"/>
                  </a:lnTo>
                  <a:lnTo>
                    <a:pt x="1520024" y="6807124"/>
                  </a:lnTo>
                  <a:lnTo>
                    <a:pt x="1514500" y="6807124"/>
                  </a:lnTo>
                  <a:lnTo>
                    <a:pt x="1510830" y="6814477"/>
                  </a:lnTo>
                  <a:lnTo>
                    <a:pt x="1512671" y="6820001"/>
                  </a:lnTo>
                  <a:lnTo>
                    <a:pt x="1514500" y="6823684"/>
                  </a:lnTo>
                  <a:lnTo>
                    <a:pt x="1518183" y="6827367"/>
                  </a:lnTo>
                  <a:lnTo>
                    <a:pt x="1527390" y="6827367"/>
                  </a:lnTo>
                  <a:lnTo>
                    <a:pt x="1525549" y="6829209"/>
                  </a:lnTo>
                  <a:lnTo>
                    <a:pt x="1557324" y="6820179"/>
                  </a:lnTo>
                  <a:lnTo>
                    <a:pt x="1589265" y="6812178"/>
                  </a:lnTo>
                  <a:lnTo>
                    <a:pt x="1621561" y="6804876"/>
                  </a:lnTo>
                  <a:lnTo>
                    <a:pt x="1654365" y="6797916"/>
                  </a:lnTo>
                  <a:lnTo>
                    <a:pt x="1661731" y="6796075"/>
                  </a:lnTo>
                  <a:lnTo>
                    <a:pt x="1665401" y="6790563"/>
                  </a:lnTo>
                  <a:close/>
                </a:path>
                <a:path w="2188209" h="9561830">
                  <a:moveTo>
                    <a:pt x="1770240" y="19405"/>
                  </a:moveTo>
                  <a:lnTo>
                    <a:pt x="1768716" y="12039"/>
                  </a:lnTo>
                  <a:lnTo>
                    <a:pt x="1764601" y="5981"/>
                  </a:lnTo>
                  <a:lnTo>
                    <a:pt x="1758518" y="1879"/>
                  </a:lnTo>
                  <a:lnTo>
                    <a:pt x="1751114" y="368"/>
                  </a:lnTo>
                  <a:lnTo>
                    <a:pt x="1743722" y="1879"/>
                  </a:lnTo>
                  <a:lnTo>
                    <a:pt x="1737639" y="5981"/>
                  </a:lnTo>
                  <a:lnTo>
                    <a:pt x="1733524" y="12039"/>
                  </a:lnTo>
                  <a:lnTo>
                    <a:pt x="1732000" y="19405"/>
                  </a:lnTo>
                  <a:lnTo>
                    <a:pt x="1733524" y="26784"/>
                  </a:lnTo>
                  <a:lnTo>
                    <a:pt x="1737639" y="32842"/>
                  </a:lnTo>
                  <a:lnTo>
                    <a:pt x="1743722" y="36944"/>
                  </a:lnTo>
                  <a:lnTo>
                    <a:pt x="1751114" y="38455"/>
                  </a:lnTo>
                  <a:lnTo>
                    <a:pt x="1758518" y="36944"/>
                  </a:lnTo>
                  <a:lnTo>
                    <a:pt x="1764601" y="32842"/>
                  </a:lnTo>
                  <a:lnTo>
                    <a:pt x="1768716" y="26784"/>
                  </a:lnTo>
                  <a:lnTo>
                    <a:pt x="1770240" y="19405"/>
                  </a:lnTo>
                  <a:close/>
                </a:path>
                <a:path w="2188209" h="9561830">
                  <a:moveTo>
                    <a:pt x="1770595" y="922439"/>
                  </a:moveTo>
                  <a:lnTo>
                    <a:pt x="1769084" y="915060"/>
                  </a:lnTo>
                  <a:lnTo>
                    <a:pt x="1764957" y="909002"/>
                  </a:lnTo>
                  <a:lnTo>
                    <a:pt x="1758873" y="904900"/>
                  </a:lnTo>
                  <a:lnTo>
                    <a:pt x="1751482" y="903389"/>
                  </a:lnTo>
                  <a:lnTo>
                    <a:pt x="1744078" y="904900"/>
                  </a:lnTo>
                  <a:lnTo>
                    <a:pt x="1737995" y="909002"/>
                  </a:lnTo>
                  <a:lnTo>
                    <a:pt x="1733880" y="915060"/>
                  </a:lnTo>
                  <a:lnTo>
                    <a:pt x="1732368" y="922439"/>
                  </a:lnTo>
                  <a:lnTo>
                    <a:pt x="1733880" y="929805"/>
                  </a:lnTo>
                  <a:lnTo>
                    <a:pt x="1737995" y="935863"/>
                  </a:lnTo>
                  <a:lnTo>
                    <a:pt x="1744078" y="939965"/>
                  </a:lnTo>
                  <a:lnTo>
                    <a:pt x="1751482" y="941476"/>
                  </a:lnTo>
                  <a:lnTo>
                    <a:pt x="1758873" y="939965"/>
                  </a:lnTo>
                  <a:lnTo>
                    <a:pt x="1764957" y="935863"/>
                  </a:lnTo>
                  <a:lnTo>
                    <a:pt x="1769084" y="929805"/>
                  </a:lnTo>
                  <a:lnTo>
                    <a:pt x="1770595" y="922439"/>
                  </a:lnTo>
                  <a:close/>
                </a:path>
                <a:path w="2188209" h="9561830">
                  <a:moveTo>
                    <a:pt x="1770595" y="688505"/>
                  </a:moveTo>
                  <a:lnTo>
                    <a:pt x="1769084" y="681126"/>
                  </a:lnTo>
                  <a:lnTo>
                    <a:pt x="1764957" y="675068"/>
                  </a:lnTo>
                  <a:lnTo>
                    <a:pt x="1758873" y="670966"/>
                  </a:lnTo>
                  <a:lnTo>
                    <a:pt x="1751482" y="669455"/>
                  </a:lnTo>
                  <a:lnTo>
                    <a:pt x="1744078" y="670966"/>
                  </a:lnTo>
                  <a:lnTo>
                    <a:pt x="1737995" y="675068"/>
                  </a:lnTo>
                  <a:lnTo>
                    <a:pt x="1733880" y="681126"/>
                  </a:lnTo>
                  <a:lnTo>
                    <a:pt x="1732368" y="688505"/>
                  </a:lnTo>
                  <a:lnTo>
                    <a:pt x="1733880" y="695871"/>
                  </a:lnTo>
                  <a:lnTo>
                    <a:pt x="1737995" y="701929"/>
                  </a:lnTo>
                  <a:lnTo>
                    <a:pt x="1744078" y="706031"/>
                  </a:lnTo>
                  <a:lnTo>
                    <a:pt x="1751482" y="707542"/>
                  </a:lnTo>
                  <a:lnTo>
                    <a:pt x="1758873" y="706031"/>
                  </a:lnTo>
                  <a:lnTo>
                    <a:pt x="1764957" y="701929"/>
                  </a:lnTo>
                  <a:lnTo>
                    <a:pt x="1769084" y="695871"/>
                  </a:lnTo>
                  <a:lnTo>
                    <a:pt x="1770595" y="688505"/>
                  </a:lnTo>
                  <a:close/>
                </a:path>
                <a:path w="2188209" h="9561830">
                  <a:moveTo>
                    <a:pt x="1770595" y="467512"/>
                  </a:moveTo>
                  <a:lnTo>
                    <a:pt x="1769084" y="460133"/>
                  </a:lnTo>
                  <a:lnTo>
                    <a:pt x="1764957" y="454075"/>
                  </a:lnTo>
                  <a:lnTo>
                    <a:pt x="1758873" y="449973"/>
                  </a:lnTo>
                  <a:lnTo>
                    <a:pt x="1751482" y="448462"/>
                  </a:lnTo>
                  <a:lnTo>
                    <a:pt x="1744078" y="449973"/>
                  </a:lnTo>
                  <a:lnTo>
                    <a:pt x="1737995" y="454075"/>
                  </a:lnTo>
                  <a:lnTo>
                    <a:pt x="1733880" y="460133"/>
                  </a:lnTo>
                  <a:lnTo>
                    <a:pt x="1732368" y="467512"/>
                  </a:lnTo>
                  <a:lnTo>
                    <a:pt x="1733880" y="474878"/>
                  </a:lnTo>
                  <a:lnTo>
                    <a:pt x="1737995" y="480936"/>
                  </a:lnTo>
                  <a:lnTo>
                    <a:pt x="1744078" y="485038"/>
                  </a:lnTo>
                  <a:lnTo>
                    <a:pt x="1751482" y="486549"/>
                  </a:lnTo>
                  <a:lnTo>
                    <a:pt x="1758873" y="485038"/>
                  </a:lnTo>
                  <a:lnTo>
                    <a:pt x="1764957" y="480936"/>
                  </a:lnTo>
                  <a:lnTo>
                    <a:pt x="1769084" y="474878"/>
                  </a:lnTo>
                  <a:lnTo>
                    <a:pt x="1770595" y="467512"/>
                  </a:lnTo>
                  <a:close/>
                </a:path>
                <a:path w="2188209" h="9561830">
                  <a:moveTo>
                    <a:pt x="1770595" y="240042"/>
                  </a:moveTo>
                  <a:lnTo>
                    <a:pt x="1769084" y="232676"/>
                  </a:lnTo>
                  <a:lnTo>
                    <a:pt x="1764957" y="226618"/>
                  </a:lnTo>
                  <a:lnTo>
                    <a:pt x="1758873" y="222504"/>
                  </a:lnTo>
                  <a:lnTo>
                    <a:pt x="1751482" y="221005"/>
                  </a:lnTo>
                  <a:lnTo>
                    <a:pt x="1744078" y="222504"/>
                  </a:lnTo>
                  <a:lnTo>
                    <a:pt x="1737995" y="226618"/>
                  </a:lnTo>
                  <a:lnTo>
                    <a:pt x="1733880" y="232676"/>
                  </a:lnTo>
                  <a:lnTo>
                    <a:pt x="1732368" y="240042"/>
                  </a:lnTo>
                  <a:lnTo>
                    <a:pt x="1733880" y="247421"/>
                  </a:lnTo>
                  <a:lnTo>
                    <a:pt x="1737995" y="253479"/>
                  </a:lnTo>
                  <a:lnTo>
                    <a:pt x="1744078" y="257581"/>
                  </a:lnTo>
                  <a:lnTo>
                    <a:pt x="1751482" y="259092"/>
                  </a:lnTo>
                  <a:lnTo>
                    <a:pt x="1758873" y="257581"/>
                  </a:lnTo>
                  <a:lnTo>
                    <a:pt x="1764957" y="253479"/>
                  </a:lnTo>
                  <a:lnTo>
                    <a:pt x="1769084" y="247421"/>
                  </a:lnTo>
                  <a:lnTo>
                    <a:pt x="1770595" y="240042"/>
                  </a:lnTo>
                  <a:close/>
                </a:path>
                <a:path w="2188209" h="9561830">
                  <a:moveTo>
                    <a:pt x="1930400" y="6744551"/>
                  </a:moveTo>
                  <a:lnTo>
                    <a:pt x="1924888" y="6740868"/>
                  </a:lnTo>
                  <a:lnTo>
                    <a:pt x="1919363" y="6740868"/>
                  </a:lnTo>
                  <a:lnTo>
                    <a:pt x="1852193" y="6745935"/>
                  </a:lnTo>
                  <a:lnTo>
                    <a:pt x="1785023" y="6753758"/>
                  </a:lnTo>
                  <a:lnTo>
                    <a:pt x="1775828" y="6761112"/>
                  </a:lnTo>
                  <a:lnTo>
                    <a:pt x="1775828" y="6772161"/>
                  </a:lnTo>
                  <a:lnTo>
                    <a:pt x="1781340" y="6775844"/>
                  </a:lnTo>
                  <a:lnTo>
                    <a:pt x="1786864" y="6775844"/>
                  </a:lnTo>
                  <a:lnTo>
                    <a:pt x="1854492" y="6768020"/>
                  </a:lnTo>
                  <a:lnTo>
                    <a:pt x="1887270" y="6764972"/>
                  </a:lnTo>
                  <a:lnTo>
                    <a:pt x="1919363" y="6762953"/>
                  </a:lnTo>
                  <a:lnTo>
                    <a:pt x="1926717" y="6762953"/>
                  </a:lnTo>
                  <a:lnTo>
                    <a:pt x="1930400" y="6757429"/>
                  </a:lnTo>
                  <a:lnTo>
                    <a:pt x="1930400" y="6744551"/>
                  </a:lnTo>
                  <a:close/>
                </a:path>
                <a:path w="2188209" h="9561830">
                  <a:moveTo>
                    <a:pt x="2187676" y="6739014"/>
                  </a:moveTo>
                  <a:lnTo>
                    <a:pt x="2123402" y="6736499"/>
                  </a:lnTo>
                  <a:lnTo>
                    <a:pt x="2090470" y="6735673"/>
                  </a:lnTo>
                  <a:lnTo>
                    <a:pt x="2057374" y="6735356"/>
                  </a:lnTo>
                  <a:lnTo>
                    <a:pt x="2048179" y="6735356"/>
                  </a:lnTo>
                  <a:lnTo>
                    <a:pt x="2042655" y="6740868"/>
                  </a:lnTo>
                  <a:lnTo>
                    <a:pt x="2042655" y="6751917"/>
                  </a:lnTo>
                  <a:lnTo>
                    <a:pt x="2048179" y="6757429"/>
                  </a:lnTo>
                  <a:lnTo>
                    <a:pt x="2057374" y="6757429"/>
                  </a:lnTo>
                  <a:lnTo>
                    <a:pt x="2090216" y="6757746"/>
                  </a:lnTo>
                  <a:lnTo>
                    <a:pt x="2122703" y="6758584"/>
                  </a:lnTo>
                  <a:lnTo>
                    <a:pt x="2187676" y="6761099"/>
                  </a:lnTo>
                  <a:lnTo>
                    <a:pt x="2187676" y="67390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731124" y="6309207"/>
              <a:ext cx="7557134" cy="2853690"/>
            </a:xfrm>
            <a:custGeom>
              <a:avLst/>
              <a:gdLst/>
              <a:ahLst/>
              <a:cxnLst/>
              <a:rect l="l" t="t" r="r" b="b"/>
              <a:pathLst>
                <a:path w="7557134" h="2853690">
                  <a:moveTo>
                    <a:pt x="7556870" y="2853357"/>
                  </a:moveTo>
                  <a:lnTo>
                    <a:pt x="0" y="2853357"/>
                  </a:lnTo>
                  <a:lnTo>
                    <a:pt x="0" y="0"/>
                  </a:lnTo>
                  <a:lnTo>
                    <a:pt x="7556870" y="0"/>
                  </a:lnTo>
                  <a:lnTo>
                    <a:pt x="7556870" y="2853357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57724" y="3100393"/>
            <a:ext cx="3629025" cy="11811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70">
                <a:solidFill>
                  <a:srgbClr val="042549"/>
                </a:solidFill>
              </a:rPr>
              <a:t>VISIÓN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885017" y="5474389"/>
            <a:ext cx="6430010" cy="1978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2200" spc="85">
                <a:latin typeface="Verdana"/>
                <a:cs typeface="Verdana"/>
              </a:rPr>
              <a:t>En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Diseño</a:t>
            </a:r>
            <a:r>
              <a:rPr dirty="0" sz="2200" spc="-145">
                <a:latin typeface="Verdana"/>
                <a:cs typeface="Verdana"/>
              </a:rPr>
              <a:t> </a:t>
            </a:r>
            <a:r>
              <a:rPr dirty="0" sz="2200" spc="70">
                <a:latin typeface="Verdana"/>
                <a:cs typeface="Verdana"/>
              </a:rPr>
              <a:t>de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Maquinas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-85">
                <a:latin typeface="Verdana"/>
                <a:cs typeface="Verdana"/>
              </a:rPr>
              <a:t>y</a:t>
            </a:r>
            <a:r>
              <a:rPr dirty="0" sz="2200" spc="-14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Proyectos,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seremos </a:t>
            </a:r>
            <a:r>
              <a:rPr dirty="0" sz="2200" spc="55">
                <a:latin typeface="Verdana"/>
                <a:cs typeface="Verdana"/>
              </a:rPr>
              <a:t>una</a:t>
            </a:r>
            <a:r>
              <a:rPr dirty="0" sz="2200" spc="-1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solución</a:t>
            </a:r>
            <a:r>
              <a:rPr dirty="0" sz="2200" spc="-1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confiable,</a:t>
            </a:r>
            <a:r>
              <a:rPr dirty="0" sz="2200" spc="-15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innovadora</a:t>
            </a:r>
            <a:r>
              <a:rPr dirty="0" sz="2200" spc="-15">
                <a:latin typeface="Verdana"/>
                <a:cs typeface="Verdana"/>
              </a:rPr>
              <a:t> </a:t>
            </a:r>
            <a:r>
              <a:rPr dirty="0" sz="2200" spc="30">
                <a:latin typeface="Verdana"/>
                <a:cs typeface="Verdana"/>
              </a:rPr>
              <a:t>en </a:t>
            </a:r>
            <a:r>
              <a:rPr dirty="0" sz="2200">
                <a:latin typeface="Verdana"/>
                <a:cs typeface="Verdana"/>
              </a:rPr>
              <a:t>proyectos</a:t>
            </a:r>
            <a:r>
              <a:rPr dirty="0" sz="2200" spc="-135">
                <a:latin typeface="Verdana"/>
                <a:cs typeface="Verdana"/>
              </a:rPr>
              <a:t> </a:t>
            </a:r>
            <a:r>
              <a:rPr dirty="0" sz="2200" spc="-85">
                <a:latin typeface="Verdana"/>
                <a:cs typeface="Verdana"/>
              </a:rPr>
              <a:t>y</a:t>
            </a:r>
            <a:r>
              <a:rPr dirty="0" sz="2200" spc="-130">
                <a:latin typeface="Verdana"/>
                <a:cs typeface="Verdana"/>
              </a:rPr>
              <a:t> </a:t>
            </a:r>
            <a:r>
              <a:rPr dirty="0" sz="2200" spc="60">
                <a:latin typeface="Verdana"/>
                <a:cs typeface="Verdana"/>
              </a:rPr>
              <a:t>mantenimiento</a:t>
            </a:r>
            <a:r>
              <a:rPr dirty="0" sz="2200" spc="-135">
                <a:latin typeface="Verdana"/>
                <a:cs typeface="Verdana"/>
              </a:rPr>
              <a:t> </a:t>
            </a:r>
            <a:r>
              <a:rPr dirty="0" sz="2200" spc="-20">
                <a:latin typeface="Verdana"/>
                <a:cs typeface="Verdana"/>
              </a:rPr>
              <a:t>a</a:t>
            </a:r>
            <a:r>
              <a:rPr dirty="0" sz="2200" spc="-13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nivel </a:t>
            </a:r>
            <a:r>
              <a:rPr dirty="0" sz="2200">
                <a:latin typeface="Verdana"/>
                <a:cs typeface="Verdana"/>
              </a:rPr>
              <a:t>internacional,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-20">
                <a:latin typeface="Verdana"/>
                <a:cs typeface="Verdana"/>
              </a:rPr>
              <a:t>a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-30">
                <a:latin typeface="Verdana"/>
                <a:cs typeface="Verdana"/>
              </a:rPr>
              <a:t>través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70">
                <a:latin typeface="Verdana"/>
                <a:cs typeface="Verdana"/>
              </a:rPr>
              <a:t>de</a:t>
            </a:r>
            <a:r>
              <a:rPr dirty="0" sz="2200" spc="-135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herramientas competitivas.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801023" y="6439637"/>
            <a:ext cx="7351395" cy="2155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20650">
              <a:lnSpc>
                <a:spcPts val="4029"/>
              </a:lnSpc>
              <a:spcBef>
                <a:spcPts val="100"/>
              </a:spcBef>
            </a:pPr>
            <a:r>
              <a:rPr dirty="0" sz="3400" spc="190" b="1">
                <a:solidFill>
                  <a:srgbClr val="FFFFFF"/>
                </a:solidFill>
                <a:latin typeface="Tahoma"/>
                <a:cs typeface="Tahoma"/>
              </a:rPr>
              <a:t>VALORES</a:t>
            </a:r>
            <a:endParaRPr sz="3400">
              <a:latin typeface="Tahoma"/>
              <a:cs typeface="Tahoma"/>
            </a:endParaRPr>
          </a:p>
          <a:p>
            <a:pPr algn="ctr">
              <a:lnSpc>
                <a:spcPts val="3070"/>
              </a:lnSpc>
            </a:pP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nuestra</a:t>
            </a:r>
            <a:r>
              <a:rPr dirty="0" sz="26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ahoma"/>
                <a:cs typeface="Tahoma"/>
              </a:rPr>
              <a:t>empresa</a:t>
            </a:r>
            <a:r>
              <a:rPr dirty="0" sz="2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ahoma"/>
                <a:cs typeface="Tahoma"/>
              </a:rPr>
              <a:t>creemos</a:t>
            </a:r>
            <a:r>
              <a:rPr dirty="0" sz="26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firmemente</a:t>
            </a:r>
            <a:r>
              <a:rPr dirty="0" sz="2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6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endParaRPr sz="2600">
              <a:latin typeface="Tahoma"/>
              <a:cs typeface="Tahoma"/>
            </a:endParaRPr>
          </a:p>
          <a:p>
            <a:pPr algn="ctr" marL="12700" marR="5080" indent="-635">
              <a:lnSpc>
                <a:spcPts val="3229"/>
              </a:lnSpc>
              <a:spcBef>
                <a:spcPts val="90"/>
              </a:spcBef>
              <a:tabLst>
                <a:tab pos="4457065" algn="l"/>
              </a:tabLst>
            </a:pP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realizacion</a:t>
            </a:r>
            <a:r>
              <a:rPr dirty="0" sz="2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trabajos</a:t>
            </a:r>
            <a:r>
              <a:rPr dirty="0" sz="2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alta</a:t>
            </a:r>
            <a:r>
              <a:rPr dirty="0" sz="26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calidad,</a:t>
            </a:r>
            <a:r>
              <a:rPr dirty="0" sz="2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base</a:t>
            </a:r>
            <a:r>
              <a:rPr dirty="0" sz="2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resultados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eficaces,</a:t>
            </a:r>
            <a:r>
              <a:rPr dirty="0" sz="2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compatibles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dirty="0" sz="2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ahoma"/>
                <a:cs typeface="Tahoma"/>
              </a:rPr>
              <a:t>los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siguientes</a:t>
            </a:r>
            <a:r>
              <a:rPr dirty="0" sz="2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valores:</a:t>
            </a:r>
            <a:r>
              <a:rPr dirty="0" sz="26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Empatia</a:t>
            </a:r>
            <a:r>
              <a:rPr dirty="0" sz="26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ahoma"/>
                <a:cs typeface="Tahoma"/>
              </a:rPr>
              <a:t>°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	L</a:t>
            </a:r>
            <a:r>
              <a:rPr dirty="0" u="heavy" sz="2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ideraz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g</a:t>
            </a:r>
            <a:r>
              <a:rPr dirty="0" u="heavy" sz="2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o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20">
                <a:solidFill>
                  <a:srgbClr val="FFFFFF"/>
                </a:solidFill>
                <a:latin typeface="Tahoma"/>
                <a:cs typeface="Tahoma"/>
              </a:rPr>
              <a:t>°</a:t>
            </a:r>
            <a:r>
              <a:rPr dirty="0" sz="26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Calidad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717030" cy="10287000"/>
            <a:chOff x="0" y="0"/>
            <a:chExt cx="671703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717030" cy="10287000"/>
            </a:xfrm>
            <a:custGeom>
              <a:avLst/>
              <a:gdLst/>
              <a:ahLst/>
              <a:cxnLst/>
              <a:rect l="l" t="t" r="r" b="b"/>
              <a:pathLst>
                <a:path w="6717030" h="10287000">
                  <a:moveTo>
                    <a:pt x="0" y="10287000"/>
                  </a:moveTo>
                  <a:lnTo>
                    <a:pt x="0" y="0"/>
                  </a:lnTo>
                  <a:lnTo>
                    <a:pt x="6716779" y="0"/>
                  </a:lnTo>
                  <a:lnTo>
                    <a:pt x="6716779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187575" cy="9712960"/>
            </a:xfrm>
            <a:custGeom>
              <a:avLst/>
              <a:gdLst/>
              <a:ahLst/>
              <a:cxnLst/>
              <a:rect l="l" t="t" r="r" b="b"/>
              <a:pathLst>
                <a:path w="2187575" h="9712960">
                  <a:moveTo>
                    <a:pt x="143154" y="1990725"/>
                  </a:moveTo>
                  <a:lnTo>
                    <a:pt x="137629" y="1985200"/>
                  </a:lnTo>
                  <a:lnTo>
                    <a:pt x="97142" y="1985149"/>
                  </a:lnTo>
                  <a:lnTo>
                    <a:pt x="64020" y="1984743"/>
                  </a:lnTo>
                  <a:lnTo>
                    <a:pt x="30899" y="1983651"/>
                  </a:lnTo>
                  <a:lnTo>
                    <a:pt x="0" y="1981669"/>
                  </a:lnTo>
                  <a:lnTo>
                    <a:pt x="0" y="2003691"/>
                  </a:lnTo>
                  <a:lnTo>
                    <a:pt x="64020" y="2006142"/>
                  </a:lnTo>
                  <a:lnTo>
                    <a:pt x="97142" y="2006968"/>
                  </a:lnTo>
                  <a:lnTo>
                    <a:pt x="130060" y="2007285"/>
                  </a:lnTo>
                  <a:lnTo>
                    <a:pt x="137629" y="2007285"/>
                  </a:lnTo>
                  <a:lnTo>
                    <a:pt x="143154" y="2001761"/>
                  </a:lnTo>
                  <a:lnTo>
                    <a:pt x="143154" y="1990725"/>
                  </a:lnTo>
                  <a:close/>
                </a:path>
                <a:path w="2187575" h="9712960">
                  <a:moveTo>
                    <a:pt x="411835" y="1977847"/>
                  </a:moveTo>
                  <a:lnTo>
                    <a:pt x="409994" y="1972322"/>
                  </a:lnTo>
                  <a:lnTo>
                    <a:pt x="404469" y="1968639"/>
                  </a:lnTo>
                  <a:lnTo>
                    <a:pt x="398945" y="1968639"/>
                  </a:lnTo>
                  <a:lnTo>
                    <a:pt x="365823" y="1972462"/>
                  </a:lnTo>
                  <a:lnTo>
                    <a:pt x="332701" y="1975777"/>
                  </a:lnTo>
                  <a:lnTo>
                    <a:pt x="266446" y="1981517"/>
                  </a:lnTo>
                  <a:lnTo>
                    <a:pt x="259092" y="1981517"/>
                  </a:lnTo>
                  <a:lnTo>
                    <a:pt x="255409" y="1987042"/>
                  </a:lnTo>
                  <a:lnTo>
                    <a:pt x="255409" y="1999919"/>
                  </a:lnTo>
                  <a:lnTo>
                    <a:pt x="260934" y="2003602"/>
                  </a:lnTo>
                  <a:lnTo>
                    <a:pt x="266446" y="2003602"/>
                  </a:lnTo>
                  <a:lnTo>
                    <a:pt x="368147" y="1994547"/>
                  </a:lnTo>
                  <a:lnTo>
                    <a:pt x="402628" y="1990725"/>
                  </a:lnTo>
                  <a:lnTo>
                    <a:pt x="408152" y="1988883"/>
                  </a:lnTo>
                  <a:lnTo>
                    <a:pt x="411835" y="1983359"/>
                  </a:lnTo>
                  <a:lnTo>
                    <a:pt x="411835" y="1977847"/>
                  </a:lnTo>
                  <a:close/>
                </a:path>
                <a:path w="2187575" h="9712960">
                  <a:moveTo>
                    <a:pt x="673150" y="1929993"/>
                  </a:moveTo>
                  <a:lnTo>
                    <a:pt x="671309" y="1924481"/>
                  </a:lnTo>
                  <a:lnTo>
                    <a:pt x="671309" y="1918957"/>
                  </a:lnTo>
                  <a:lnTo>
                    <a:pt x="663943" y="1915274"/>
                  </a:lnTo>
                  <a:lnTo>
                    <a:pt x="658418" y="1917115"/>
                  </a:lnTo>
                  <a:lnTo>
                    <a:pt x="626656" y="1925078"/>
                  </a:lnTo>
                  <a:lnTo>
                    <a:pt x="594702" y="1932520"/>
                  </a:lnTo>
                  <a:lnTo>
                    <a:pt x="529602" y="1946554"/>
                  </a:lnTo>
                  <a:lnTo>
                    <a:pt x="522249" y="1948395"/>
                  </a:lnTo>
                  <a:lnTo>
                    <a:pt x="518566" y="1953920"/>
                  </a:lnTo>
                  <a:lnTo>
                    <a:pt x="522249" y="1964956"/>
                  </a:lnTo>
                  <a:lnTo>
                    <a:pt x="525919" y="1968639"/>
                  </a:lnTo>
                  <a:lnTo>
                    <a:pt x="533285" y="1968639"/>
                  </a:lnTo>
                  <a:lnTo>
                    <a:pt x="566381" y="1961426"/>
                  </a:lnTo>
                  <a:lnTo>
                    <a:pt x="599300" y="1953691"/>
                  </a:lnTo>
                  <a:lnTo>
                    <a:pt x="663943" y="1937359"/>
                  </a:lnTo>
                  <a:lnTo>
                    <a:pt x="669467" y="1937359"/>
                  </a:lnTo>
                  <a:lnTo>
                    <a:pt x="673150" y="1929993"/>
                  </a:lnTo>
                  <a:close/>
                </a:path>
                <a:path w="2187575" h="9712960">
                  <a:moveTo>
                    <a:pt x="895299" y="9238894"/>
                  </a:moveTo>
                  <a:lnTo>
                    <a:pt x="893978" y="9231516"/>
                  </a:lnTo>
                  <a:lnTo>
                    <a:pt x="889927" y="9225458"/>
                  </a:lnTo>
                  <a:lnTo>
                    <a:pt x="883780" y="9221356"/>
                  </a:lnTo>
                  <a:lnTo>
                    <a:pt x="876185" y="9219844"/>
                  </a:lnTo>
                  <a:lnTo>
                    <a:pt x="868781" y="9221356"/>
                  </a:lnTo>
                  <a:lnTo>
                    <a:pt x="862698" y="9225458"/>
                  </a:lnTo>
                  <a:lnTo>
                    <a:pt x="858583" y="9231516"/>
                  </a:lnTo>
                  <a:lnTo>
                    <a:pt x="857072" y="9238894"/>
                  </a:lnTo>
                  <a:lnTo>
                    <a:pt x="858583" y="9246260"/>
                  </a:lnTo>
                  <a:lnTo>
                    <a:pt x="862698" y="9252318"/>
                  </a:lnTo>
                  <a:lnTo>
                    <a:pt x="868781" y="9256420"/>
                  </a:lnTo>
                  <a:lnTo>
                    <a:pt x="876185" y="9257932"/>
                  </a:lnTo>
                  <a:lnTo>
                    <a:pt x="883577" y="9256420"/>
                  </a:lnTo>
                  <a:lnTo>
                    <a:pt x="889660" y="9252318"/>
                  </a:lnTo>
                  <a:lnTo>
                    <a:pt x="893787" y="9246260"/>
                  </a:lnTo>
                  <a:lnTo>
                    <a:pt x="895299" y="9238894"/>
                  </a:lnTo>
                  <a:close/>
                </a:path>
                <a:path w="2187575" h="9712960">
                  <a:moveTo>
                    <a:pt x="895299" y="9011425"/>
                  </a:moveTo>
                  <a:lnTo>
                    <a:pt x="893978" y="9004059"/>
                  </a:lnTo>
                  <a:lnTo>
                    <a:pt x="889927" y="8998001"/>
                  </a:lnTo>
                  <a:lnTo>
                    <a:pt x="883780" y="8993886"/>
                  </a:lnTo>
                  <a:lnTo>
                    <a:pt x="876185" y="8992387"/>
                  </a:lnTo>
                  <a:lnTo>
                    <a:pt x="868781" y="8993886"/>
                  </a:lnTo>
                  <a:lnTo>
                    <a:pt x="862698" y="8998001"/>
                  </a:lnTo>
                  <a:lnTo>
                    <a:pt x="858583" y="9004059"/>
                  </a:lnTo>
                  <a:lnTo>
                    <a:pt x="857072" y="9011425"/>
                  </a:lnTo>
                  <a:lnTo>
                    <a:pt x="858583" y="9018803"/>
                  </a:lnTo>
                  <a:lnTo>
                    <a:pt x="862698" y="9024861"/>
                  </a:lnTo>
                  <a:lnTo>
                    <a:pt x="868781" y="9028963"/>
                  </a:lnTo>
                  <a:lnTo>
                    <a:pt x="876185" y="9030475"/>
                  </a:lnTo>
                  <a:lnTo>
                    <a:pt x="883577" y="9028963"/>
                  </a:lnTo>
                  <a:lnTo>
                    <a:pt x="889660" y="9024861"/>
                  </a:lnTo>
                  <a:lnTo>
                    <a:pt x="893787" y="9018803"/>
                  </a:lnTo>
                  <a:lnTo>
                    <a:pt x="895299" y="9011425"/>
                  </a:lnTo>
                  <a:close/>
                </a:path>
                <a:path w="2187575" h="9712960">
                  <a:moveTo>
                    <a:pt x="895299" y="8790788"/>
                  </a:moveTo>
                  <a:lnTo>
                    <a:pt x="893838" y="8783422"/>
                  </a:lnTo>
                  <a:lnTo>
                    <a:pt x="889800" y="8777364"/>
                  </a:lnTo>
                  <a:lnTo>
                    <a:pt x="883729" y="8773262"/>
                  </a:lnTo>
                  <a:lnTo>
                    <a:pt x="876185" y="8771750"/>
                  </a:lnTo>
                  <a:lnTo>
                    <a:pt x="868781" y="8773262"/>
                  </a:lnTo>
                  <a:lnTo>
                    <a:pt x="862698" y="8777364"/>
                  </a:lnTo>
                  <a:lnTo>
                    <a:pt x="858583" y="8783422"/>
                  </a:lnTo>
                  <a:lnTo>
                    <a:pt x="857072" y="8790788"/>
                  </a:lnTo>
                  <a:lnTo>
                    <a:pt x="858583" y="8798166"/>
                  </a:lnTo>
                  <a:lnTo>
                    <a:pt x="862698" y="8804224"/>
                  </a:lnTo>
                  <a:lnTo>
                    <a:pt x="868781" y="8808326"/>
                  </a:lnTo>
                  <a:lnTo>
                    <a:pt x="876185" y="8809838"/>
                  </a:lnTo>
                  <a:lnTo>
                    <a:pt x="883577" y="8808326"/>
                  </a:lnTo>
                  <a:lnTo>
                    <a:pt x="889660" y="8804224"/>
                  </a:lnTo>
                  <a:lnTo>
                    <a:pt x="893787" y="8798166"/>
                  </a:lnTo>
                  <a:lnTo>
                    <a:pt x="895299" y="8790788"/>
                  </a:lnTo>
                  <a:close/>
                </a:path>
                <a:path w="2187575" h="9712960">
                  <a:moveTo>
                    <a:pt x="895654" y="9693821"/>
                  </a:moveTo>
                  <a:lnTo>
                    <a:pt x="894143" y="9686442"/>
                  </a:lnTo>
                  <a:lnTo>
                    <a:pt x="890028" y="9680384"/>
                  </a:lnTo>
                  <a:lnTo>
                    <a:pt x="883945" y="9676282"/>
                  </a:lnTo>
                  <a:lnTo>
                    <a:pt x="876541" y="9674771"/>
                  </a:lnTo>
                  <a:lnTo>
                    <a:pt x="869149" y="9676282"/>
                  </a:lnTo>
                  <a:lnTo>
                    <a:pt x="863066" y="9680384"/>
                  </a:lnTo>
                  <a:lnTo>
                    <a:pt x="858939" y="9686442"/>
                  </a:lnTo>
                  <a:lnTo>
                    <a:pt x="857427" y="9693821"/>
                  </a:lnTo>
                  <a:lnTo>
                    <a:pt x="858939" y="9701187"/>
                  </a:lnTo>
                  <a:lnTo>
                    <a:pt x="863066" y="9707245"/>
                  </a:lnTo>
                  <a:lnTo>
                    <a:pt x="869149" y="9711347"/>
                  </a:lnTo>
                  <a:lnTo>
                    <a:pt x="876541" y="9712858"/>
                  </a:lnTo>
                  <a:lnTo>
                    <a:pt x="883945" y="9711347"/>
                  </a:lnTo>
                  <a:lnTo>
                    <a:pt x="890028" y="9707245"/>
                  </a:lnTo>
                  <a:lnTo>
                    <a:pt x="894143" y="9701187"/>
                  </a:lnTo>
                  <a:lnTo>
                    <a:pt x="895654" y="9693821"/>
                  </a:lnTo>
                  <a:close/>
                </a:path>
                <a:path w="2187575" h="9712960">
                  <a:moveTo>
                    <a:pt x="895654" y="9459887"/>
                  </a:moveTo>
                  <a:lnTo>
                    <a:pt x="894143" y="9452508"/>
                  </a:lnTo>
                  <a:lnTo>
                    <a:pt x="890028" y="9446450"/>
                  </a:lnTo>
                  <a:lnTo>
                    <a:pt x="883945" y="9442348"/>
                  </a:lnTo>
                  <a:lnTo>
                    <a:pt x="876541" y="9440837"/>
                  </a:lnTo>
                  <a:lnTo>
                    <a:pt x="869149" y="9442348"/>
                  </a:lnTo>
                  <a:lnTo>
                    <a:pt x="863066" y="9446450"/>
                  </a:lnTo>
                  <a:lnTo>
                    <a:pt x="858939" y="9452508"/>
                  </a:lnTo>
                  <a:lnTo>
                    <a:pt x="857427" y="9459887"/>
                  </a:lnTo>
                  <a:lnTo>
                    <a:pt x="858939" y="9467253"/>
                  </a:lnTo>
                  <a:lnTo>
                    <a:pt x="863066" y="9473311"/>
                  </a:lnTo>
                  <a:lnTo>
                    <a:pt x="869149" y="9477413"/>
                  </a:lnTo>
                  <a:lnTo>
                    <a:pt x="876541" y="9478924"/>
                  </a:lnTo>
                  <a:lnTo>
                    <a:pt x="883945" y="9477413"/>
                  </a:lnTo>
                  <a:lnTo>
                    <a:pt x="890028" y="9473311"/>
                  </a:lnTo>
                  <a:lnTo>
                    <a:pt x="894143" y="9467253"/>
                  </a:lnTo>
                  <a:lnTo>
                    <a:pt x="895654" y="9459887"/>
                  </a:lnTo>
                  <a:close/>
                </a:path>
                <a:path w="2187575" h="9712960">
                  <a:moveTo>
                    <a:pt x="927100" y="1841665"/>
                  </a:moveTo>
                  <a:lnTo>
                    <a:pt x="923417" y="1830628"/>
                  </a:lnTo>
                  <a:lnTo>
                    <a:pt x="916063" y="1828787"/>
                  </a:lnTo>
                  <a:lnTo>
                    <a:pt x="910539" y="1830628"/>
                  </a:lnTo>
                  <a:lnTo>
                    <a:pt x="879081" y="1842731"/>
                  </a:lnTo>
                  <a:lnTo>
                    <a:pt x="847966" y="1854314"/>
                  </a:lnTo>
                  <a:lnTo>
                    <a:pt x="785406" y="1876628"/>
                  </a:lnTo>
                  <a:lnTo>
                    <a:pt x="779881" y="1878469"/>
                  </a:lnTo>
                  <a:lnTo>
                    <a:pt x="776198" y="1885835"/>
                  </a:lnTo>
                  <a:lnTo>
                    <a:pt x="778040" y="1891347"/>
                  </a:lnTo>
                  <a:lnTo>
                    <a:pt x="779881" y="1895030"/>
                  </a:lnTo>
                  <a:lnTo>
                    <a:pt x="783564" y="1898713"/>
                  </a:lnTo>
                  <a:lnTo>
                    <a:pt x="794600" y="1898713"/>
                  </a:lnTo>
                  <a:lnTo>
                    <a:pt x="826312" y="1887359"/>
                  </a:lnTo>
                  <a:lnTo>
                    <a:pt x="857859" y="1875485"/>
                  </a:lnTo>
                  <a:lnTo>
                    <a:pt x="889063" y="1863255"/>
                  </a:lnTo>
                  <a:lnTo>
                    <a:pt x="919734" y="1850859"/>
                  </a:lnTo>
                  <a:lnTo>
                    <a:pt x="925258" y="1849031"/>
                  </a:lnTo>
                  <a:lnTo>
                    <a:pt x="927100" y="1841665"/>
                  </a:lnTo>
                  <a:close/>
                </a:path>
                <a:path w="2187575" h="9712960">
                  <a:moveTo>
                    <a:pt x="1135862" y="9693821"/>
                  </a:moveTo>
                  <a:lnTo>
                    <a:pt x="1134554" y="9686442"/>
                  </a:lnTo>
                  <a:lnTo>
                    <a:pt x="1130503" y="9680384"/>
                  </a:lnTo>
                  <a:lnTo>
                    <a:pt x="1124343" y="9676282"/>
                  </a:lnTo>
                  <a:lnTo>
                    <a:pt x="1116749" y="9674771"/>
                  </a:lnTo>
                  <a:lnTo>
                    <a:pt x="1109345" y="9676282"/>
                  </a:lnTo>
                  <a:lnTo>
                    <a:pt x="1103261" y="9680384"/>
                  </a:lnTo>
                  <a:lnTo>
                    <a:pt x="1099146" y="9686442"/>
                  </a:lnTo>
                  <a:lnTo>
                    <a:pt x="1097635" y="9693821"/>
                  </a:lnTo>
                  <a:lnTo>
                    <a:pt x="1099146" y="9701187"/>
                  </a:lnTo>
                  <a:lnTo>
                    <a:pt x="1103261" y="9707245"/>
                  </a:lnTo>
                  <a:lnTo>
                    <a:pt x="1109345" y="9711347"/>
                  </a:lnTo>
                  <a:lnTo>
                    <a:pt x="1116749" y="9712858"/>
                  </a:lnTo>
                  <a:lnTo>
                    <a:pt x="1124140" y="9711347"/>
                  </a:lnTo>
                  <a:lnTo>
                    <a:pt x="1130223" y="9707245"/>
                  </a:lnTo>
                  <a:lnTo>
                    <a:pt x="1134351" y="9701187"/>
                  </a:lnTo>
                  <a:lnTo>
                    <a:pt x="1135862" y="9693821"/>
                  </a:lnTo>
                  <a:close/>
                </a:path>
                <a:path w="2187575" h="9712960">
                  <a:moveTo>
                    <a:pt x="1135862" y="9459887"/>
                  </a:moveTo>
                  <a:lnTo>
                    <a:pt x="1134402" y="9452508"/>
                  </a:lnTo>
                  <a:lnTo>
                    <a:pt x="1130363" y="9446450"/>
                  </a:lnTo>
                  <a:lnTo>
                    <a:pt x="1124292" y="9442348"/>
                  </a:lnTo>
                  <a:lnTo>
                    <a:pt x="1116749" y="9440837"/>
                  </a:lnTo>
                  <a:lnTo>
                    <a:pt x="1109345" y="9442348"/>
                  </a:lnTo>
                  <a:lnTo>
                    <a:pt x="1103261" y="9446450"/>
                  </a:lnTo>
                  <a:lnTo>
                    <a:pt x="1099146" y="9452508"/>
                  </a:lnTo>
                  <a:lnTo>
                    <a:pt x="1097635" y="9459887"/>
                  </a:lnTo>
                  <a:lnTo>
                    <a:pt x="1099146" y="9467253"/>
                  </a:lnTo>
                  <a:lnTo>
                    <a:pt x="1103261" y="9473311"/>
                  </a:lnTo>
                  <a:lnTo>
                    <a:pt x="1109345" y="9477413"/>
                  </a:lnTo>
                  <a:lnTo>
                    <a:pt x="1116749" y="9478924"/>
                  </a:lnTo>
                  <a:lnTo>
                    <a:pt x="1124140" y="9477413"/>
                  </a:lnTo>
                  <a:lnTo>
                    <a:pt x="1130223" y="9473311"/>
                  </a:lnTo>
                  <a:lnTo>
                    <a:pt x="1134351" y="9467253"/>
                  </a:lnTo>
                  <a:lnTo>
                    <a:pt x="1135862" y="9459887"/>
                  </a:lnTo>
                  <a:close/>
                </a:path>
                <a:path w="2187575" h="9712960">
                  <a:moveTo>
                    <a:pt x="1135862" y="9238894"/>
                  </a:moveTo>
                  <a:lnTo>
                    <a:pt x="1134351" y="9231516"/>
                  </a:lnTo>
                  <a:lnTo>
                    <a:pt x="1130223" y="9225458"/>
                  </a:lnTo>
                  <a:lnTo>
                    <a:pt x="1124140" y="9221356"/>
                  </a:lnTo>
                  <a:lnTo>
                    <a:pt x="1116749" y="9219844"/>
                  </a:lnTo>
                  <a:lnTo>
                    <a:pt x="1109345" y="9221356"/>
                  </a:lnTo>
                  <a:lnTo>
                    <a:pt x="1103261" y="9225458"/>
                  </a:lnTo>
                  <a:lnTo>
                    <a:pt x="1099146" y="9231516"/>
                  </a:lnTo>
                  <a:lnTo>
                    <a:pt x="1097635" y="9238894"/>
                  </a:lnTo>
                  <a:lnTo>
                    <a:pt x="1099146" y="9246260"/>
                  </a:lnTo>
                  <a:lnTo>
                    <a:pt x="1103261" y="9252318"/>
                  </a:lnTo>
                  <a:lnTo>
                    <a:pt x="1109345" y="9256420"/>
                  </a:lnTo>
                  <a:lnTo>
                    <a:pt x="1116749" y="9257932"/>
                  </a:lnTo>
                  <a:lnTo>
                    <a:pt x="1124140" y="9256420"/>
                  </a:lnTo>
                  <a:lnTo>
                    <a:pt x="1130223" y="9252318"/>
                  </a:lnTo>
                  <a:lnTo>
                    <a:pt x="1134351" y="9246260"/>
                  </a:lnTo>
                  <a:lnTo>
                    <a:pt x="1135862" y="9238894"/>
                  </a:lnTo>
                  <a:close/>
                </a:path>
                <a:path w="2187575" h="9712960">
                  <a:moveTo>
                    <a:pt x="1135862" y="9011425"/>
                  </a:moveTo>
                  <a:lnTo>
                    <a:pt x="1134351" y="9004059"/>
                  </a:lnTo>
                  <a:lnTo>
                    <a:pt x="1130223" y="8998001"/>
                  </a:lnTo>
                  <a:lnTo>
                    <a:pt x="1124140" y="8993886"/>
                  </a:lnTo>
                  <a:lnTo>
                    <a:pt x="1116749" y="8992387"/>
                  </a:lnTo>
                  <a:lnTo>
                    <a:pt x="1109345" y="8993886"/>
                  </a:lnTo>
                  <a:lnTo>
                    <a:pt x="1103261" y="8998001"/>
                  </a:lnTo>
                  <a:lnTo>
                    <a:pt x="1099146" y="9004059"/>
                  </a:lnTo>
                  <a:lnTo>
                    <a:pt x="1097635" y="9011425"/>
                  </a:lnTo>
                  <a:lnTo>
                    <a:pt x="1099146" y="9018803"/>
                  </a:lnTo>
                  <a:lnTo>
                    <a:pt x="1103261" y="9024861"/>
                  </a:lnTo>
                  <a:lnTo>
                    <a:pt x="1109345" y="9028963"/>
                  </a:lnTo>
                  <a:lnTo>
                    <a:pt x="1116749" y="9030475"/>
                  </a:lnTo>
                  <a:lnTo>
                    <a:pt x="1124140" y="9028963"/>
                  </a:lnTo>
                  <a:lnTo>
                    <a:pt x="1130223" y="9024861"/>
                  </a:lnTo>
                  <a:lnTo>
                    <a:pt x="1134351" y="9018803"/>
                  </a:lnTo>
                  <a:lnTo>
                    <a:pt x="1135862" y="9011425"/>
                  </a:lnTo>
                  <a:close/>
                </a:path>
                <a:path w="2187575" h="9712960">
                  <a:moveTo>
                    <a:pt x="1135862" y="8790432"/>
                  </a:moveTo>
                  <a:lnTo>
                    <a:pt x="1134351" y="8783053"/>
                  </a:lnTo>
                  <a:lnTo>
                    <a:pt x="1130223" y="8776995"/>
                  </a:lnTo>
                  <a:lnTo>
                    <a:pt x="1124140" y="8772893"/>
                  </a:lnTo>
                  <a:lnTo>
                    <a:pt x="1116749" y="8771382"/>
                  </a:lnTo>
                  <a:lnTo>
                    <a:pt x="1109345" y="8772893"/>
                  </a:lnTo>
                  <a:lnTo>
                    <a:pt x="1103261" y="8776995"/>
                  </a:lnTo>
                  <a:lnTo>
                    <a:pt x="1099146" y="8783053"/>
                  </a:lnTo>
                  <a:lnTo>
                    <a:pt x="1097635" y="8790432"/>
                  </a:lnTo>
                  <a:lnTo>
                    <a:pt x="1099146" y="8797798"/>
                  </a:lnTo>
                  <a:lnTo>
                    <a:pt x="1103261" y="8803856"/>
                  </a:lnTo>
                  <a:lnTo>
                    <a:pt x="1109345" y="8807971"/>
                  </a:lnTo>
                  <a:lnTo>
                    <a:pt x="1116749" y="8809482"/>
                  </a:lnTo>
                  <a:lnTo>
                    <a:pt x="1124140" y="8807971"/>
                  </a:lnTo>
                  <a:lnTo>
                    <a:pt x="1130223" y="8803856"/>
                  </a:lnTo>
                  <a:lnTo>
                    <a:pt x="1134351" y="8797798"/>
                  </a:lnTo>
                  <a:lnTo>
                    <a:pt x="1135862" y="8790432"/>
                  </a:lnTo>
                  <a:close/>
                </a:path>
                <a:path w="2187575" h="9712960">
                  <a:moveTo>
                    <a:pt x="1170012" y="1722043"/>
                  </a:moveTo>
                  <a:lnTo>
                    <a:pt x="1166329" y="1716532"/>
                  </a:lnTo>
                  <a:lnTo>
                    <a:pt x="1164488" y="1711007"/>
                  </a:lnTo>
                  <a:lnTo>
                    <a:pt x="1157135" y="1709166"/>
                  </a:lnTo>
                  <a:lnTo>
                    <a:pt x="1122337" y="1729092"/>
                  </a:lnTo>
                  <a:lnTo>
                    <a:pt x="1033830" y="1775409"/>
                  </a:lnTo>
                  <a:lnTo>
                    <a:pt x="1028319" y="1777250"/>
                  </a:lnTo>
                  <a:lnTo>
                    <a:pt x="1026477" y="1784616"/>
                  </a:lnTo>
                  <a:lnTo>
                    <a:pt x="1028319" y="1790141"/>
                  </a:lnTo>
                  <a:lnTo>
                    <a:pt x="1030160" y="1793811"/>
                  </a:lnTo>
                  <a:lnTo>
                    <a:pt x="1033830" y="1795653"/>
                  </a:lnTo>
                  <a:lnTo>
                    <a:pt x="1044879" y="1795653"/>
                  </a:lnTo>
                  <a:lnTo>
                    <a:pt x="1074153" y="1780159"/>
                  </a:lnTo>
                  <a:lnTo>
                    <a:pt x="1103769" y="1764144"/>
                  </a:lnTo>
                  <a:lnTo>
                    <a:pt x="1133386" y="1747786"/>
                  </a:lnTo>
                  <a:lnTo>
                    <a:pt x="1162646" y="1731251"/>
                  </a:lnTo>
                  <a:lnTo>
                    <a:pt x="1168171" y="1729409"/>
                  </a:lnTo>
                  <a:lnTo>
                    <a:pt x="1170012" y="1722043"/>
                  </a:lnTo>
                  <a:close/>
                </a:path>
                <a:path w="2187575" h="9712960">
                  <a:moveTo>
                    <a:pt x="1376070" y="9011425"/>
                  </a:moveTo>
                  <a:lnTo>
                    <a:pt x="1374749" y="9004059"/>
                  </a:lnTo>
                  <a:lnTo>
                    <a:pt x="1370698" y="8998001"/>
                  </a:lnTo>
                  <a:lnTo>
                    <a:pt x="1364551" y="8993886"/>
                  </a:lnTo>
                  <a:lnTo>
                    <a:pt x="1356956" y="8992387"/>
                  </a:lnTo>
                  <a:lnTo>
                    <a:pt x="1349552" y="8993886"/>
                  </a:lnTo>
                  <a:lnTo>
                    <a:pt x="1343469" y="8998001"/>
                  </a:lnTo>
                  <a:lnTo>
                    <a:pt x="1339354" y="9004059"/>
                  </a:lnTo>
                  <a:lnTo>
                    <a:pt x="1337830" y="9011425"/>
                  </a:lnTo>
                  <a:lnTo>
                    <a:pt x="1339354" y="9018803"/>
                  </a:lnTo>
                  <a:lnTo>
                    <a:pt x="1343469" y="9024861"/>
                  </a:lnTo>
                  <a:lnTo>
                    <a:pt x="1349552" y="9028963"/>
                  </a:lnTo>
                  <a:lnTo>
                    <a:pt x="1356956" y="9030475"/>
                  </a:lnTo>
                  <a:lnTo>
                    <a:pt x="1364348" y="9028963"/>
                  </a:lnTo>
                  <a:lnTo>
                    <a:pt x="1370431" y="9024861"/>
                  </a:lnTo>
                  <a:lnTo>
                    <a:pt x="1374546" y="9018803"/>
                  </a:lnTo>
                  <a:lnTo>
                    <a:pt x="1376070" y="9011425"/>
                  </a:lnTo>
                  <a:close/>
                </a:path>
                <a:path w="2187575" h="9712960">
                  <a:moveTo>
                    <a:pt x="1376070" y="8790432"/>
                  </a:moveTo>
                  <a:lnTo>
                    <a:pt x="1374597" y="8783053"/>
                  </a:lnTo>
                  <a:lnTo>
                    <a:pt x="1370571" y="8776995"/>
                  </a:lnTo>
                  <a:lnTo>
                    <a:pt x="1364500" y="8772893"/>
                  </a:lnTo>
                  <a:lnTo>
                    <a:pt x="1356956" y="8771382"/>
                  </a:lnTo>
                  <a:lnTo>
                    <a:pt x="1349552" y="8772893"/>
                  </a:lnTo>
                  <a:lnTo>
                    <a:pt x="1343469" y="8776995"/>
                  </a:lnTo>
                  <a:lnTo>
                    <a:pt x="1339354" y="8783053"/>
                  </a:lnTo>
                  <a:lnTo>
                    <a:pt x="1337830" y="8790432"/>
                  </a:lnTo>
                  <a:lnTo>
                    <a:pt x="1339354" y="8797798"/>
                  </a:lnTo>
                  <a:lnTo>
                    <a:pt x="1343469" y="8803856"/>
                  </a:lnTo>
                  <a:lnTo>
                    <a:pt x="1349552" y="8807971"/>
                  </a:lnTo>
                  <a:lnTo>
                    <a:pt x="1356956" y="8809482"/>
                  </a:lnTo>
                  <a:lnTo>
                    <a:pt x="1364348" y="8807971"/>
                  </a:lnTo>
                  <a:lnTo>
                    <a:pt x="1370431" y="8803856"/>
                  </a:lnTo>
                  <a:lnTo>
                    <a:pt x="1374546" y="8797798"/>
                  </a:lnTo>
                  <a:lnTo>
                    <a:pt x="1376070" y="8790432"/>
                  </a:lnTo>
                  <a:close/>
                </a:path>
                <a:path w="2187575" h="9712960">
                  <a:moveTo>
                    <a:pt x="1376426" y="9693821"/>
                  </a:moveTo>
                  <a:lnTo>
                    <a:pt x="1374914" y="9686442"/>
                  </a:lnTo>
                  <a:lnTo>
                    <a:pt x="1370787" y="9680384"/>
                  </a:lnTo>
                  <a:lnTo>
                    <a:pt x="1364716" y="9676282"/>
                  </a:lnTo>
                  <a:lnTo>
                    <a:pt x="1357312" y="9674771"/>
                  </a:lnTo>
                  <a:lnTo>
                    <a:pt x="1349908" y="9676282"/>
                  </a:lnTo>
                  <a:lnTo>
                    <a:pt x="1343837" y="9680384"/>
                  </a:lnTo>
                  <a:lnTo>
                    <a:pt x="1339710" y="9686442"/>
                  </a:lnTo>
                  <a:lnTo>
                    <a:pt x="1338199" y="9693821"/>
                  </a:lnTo>
                  <a:lnTo>
                    <a:pt x="1339710" y="9701187"/>
                  </a:lnTo>
                  <a:lnTo>
                    <a:pt x="1343837" y="9707245"/>
                  </a:lnTo>
                  <a:lnTo>
                    <a:pt x="1349908" y="9711347"/>
                  </a:lnTo>
                  <a:lnTo>
                    <a:pt x="1357312" y="9712858"/>
                  </a:lnTo>
                  <a:lnTo>
                    <a:pt x="1364716" y="9711347"/>
                  </a:lnTo>
                  <a:lnTo>
                    <a:pt x="1370787" y="9707245"/>
                  </a:lnTo>
                  <a:lnTo>
                    <a:pt x="1374914" y="9701187"/>
                  </a:lnTo>
                  <a:lnTo>
                    <a:pt x="1376426" y="9693821"/>
                  </a:lnTo>
                  <a:close/>
                </a:path>
                <a:path w="2187575" h="9712960">
                  <a:moveTo>
                    <a:pt x="1376426" y="9459887"/>
                  </a:moveTo>
                  <a:lnTo>
                    <a:pt x="1374914" y="9452508"/>
                  </a:lnTo>
                  <a:lnTo>
                    <a:pt x="1370787" y="9446450"/>
                  </a:lnTo>
                  <a:lnTo>
                    <a:pt x="1364716" y="9442348"/>
                  </a:lnTo>
                  <a:lnTo>
                    <a:pt x="1357312" y="9440837"/>
                  </a:lnTo>
                  <a:lnTo>
                    <a:pt x="1349908" y="9442348"/>
                  </a:lnTo>
                  <a:lnTo>
                    <a:pt x="1343837" y="9446450"/>
                  </a:lnTo>
                  <a:lnTo>
                    <a:pt x="1339710" y="9452508"/>
                  </a:lnTo>
                  <a:lnTo>
                    <a:pt x="1338199" y="9459887"/>
                  </a:lnTo>
                  <a:lnTo>
                    <a:pt x="1339710" y="9467253"/>
                  </a:lnTo>
                  <a:lnTo>
                    <a:pt x="1343837" y="9473311"/>
                  </a:lnTo>
                  <a:lnTo>
                    <a:pt x="1349908" y="9477413"/>
                  </a:lnTo>
                  <a:lnTo>
                    <a:pt x="1357312" y="9478924"/>
                  </a:lnTo>
                  <a:lnTo>
                    <a:pt x="1364716" y="9477413"/>
                  </a:lnTo>
                  <a:lnTo>
                    <a:pt x="1370787" y="9473311"/>
                  </a:lnTo>
                  <a:lnTo>
                    <a:pt x="1374914" y="9467253"/>
                  </a:lnTo>
                  <a:lnTo>
                    <a:pt x="1376426" y="9459887"/>
                  </a:lnTo>
                  <a:close/>
                </a:path>
                <a:path w="2187575" h="9712960">
                  <a:moveTo>
                    <a:pt x="1376426" y="9238894"/>
                  </a:moveTo>
                  <a:lnTo>
                    <a:pt x="1374914" y="9231516"/>
                  </a:lnTo>
                  <a:lnTo>
                    <a:pt x="1370787" y="9225458"/>
                  </a:lnTo>
                  <a:lnTo>
                    <a:pt x="1364716" y="9221356"/>
                  </a:lnTo>
                  <a:lnTo>
                    <a:pt x="1357312" y="9219844"/>
                  </a:lnTo>
                  <a:lnTo>
                    <a:pt x="1349908" y="9221356"/>
                  </a:lnTo>
                  <a:lnTo>
                    <a:pt x="1343837" y="9225458"/>
                  </a:lnTo>
                  <a:lnTo>
                    <a:pt x="1339710" y="9231516"/>
                  </a:lnTo>
                  <a:lnTo>
                    <a:pt x="1338199" y="9238894"/>
                  </a:lnTo>
                  <a:lnTo>
                    <a:pt x="1339710" y="9246260"/>
                  </a:lnTo>
                  <a:lnTo>
                    <a:pt x="1343837" y="9252318"/>
                  </a:lnTo>
                  <a:lnTo>
                    <a:pt x="1349908" y="9256420"/>
                  </a:lnTo>
                  <a:lnTo>
                    <a:pt x="1357312" y="9257932"/>
                  </a:lnTo>
                  <a:lnTo>
                    <a:pt x="1364716" y="9256420"/>
                  </a:lnTo>
                  <a:lnTo>
                    <a:pt x="1370787" y="9252318"/>
                  </a:lnTo>
                  <a:lnTo>
                    <a:pt x="1374914" y="9246260"/>
                  </a:lnTo>
                  <a:lnTo>
                    <a:pt x="1376426" y="9238894"/>
                  </a:lnTo>
                  <a:close/>
                </a:path>
                <a:path w="2187575" h="9712960">
                  <a:moveTo>
                    <a:pt x="1388999" y="1572983"/>
                  </a:moveTo>
                  <a:lnTo>
                    <a:pt x="1381645" y="1561947"/>
                  </a:lnTo>
                  <a:lnTo>
                    <a:pt x="1376121" y="1561947"/>
                  </a:lnTo>
                  <a:lnTo>
                    <a:pt x="1370596" y="1565630"/>
                  </a:lnTo>
                  <a:lnTo>
                    <a:pt x="1317002" y="1604962"/>
                  </a:lnTo>
                  <a:lnTo>
                    <a:pt x="1289596" y="1624368"/>
                  </a:lnTo>
                  <a:lnTo>
                    <a:pt x="1262024" y="1642922"/>
                  </a:lnTo>
                  <a:lnTo>
                    <a:pt x="1256499" y="1644751"/>
                  </a:lnTo>
                  <a:lnTo>
                    <a:pt x="1254671" y="1652117"/>
                  </a:lnTo>
                  <a:lnTo>
                    <a:pt x="1258341" y="1657642"/>
                  </a:lnTo>
                  <a:lnTo>
                    <a:pt x="1260182" y="1661325"/>
                  </a:lnTo>
                  <a:lnTo>
                    <a:pt x="1263865" y="1663153"/>
                  </a:lnTo>
                  <a:lnTo>
                    <a:pt x="1269390" y="1663153"/>
                  </a:lnTo>
                  <a:lnTo>
                    <a:pt x="1273073" y="1661325"/>
                  </a:lnTo>
                  <a:lnTo>
                    <a:pt x="1274902" y="1661325"/>
                  </a:lnTo>
                  <a:lnTo>
                    <a:pt x="1302486" y="1641970"/>
                  </a:lnTo>
                  <a:lnTo>
                    <a:pt x="1329880" y="1622450"/>
                  </a:lnTo>
                  <a:lnTo>
                    <a:pt x="1356944" y="1602574"/>
                  </a:lnTo>
                  <a:lnTo>
                    <a:pt x="1383487" y="1582191"/>
                  </a:lnTo>
                  <a:lnTo>
                    <a:pt x="1388999" y="1578508"/>
                  </a:lnTo>
                  <a:lnTo>
                    <a:pt x="1388999" y="1572983"/>
                  </a:lnTo>
                  <a:close/>
                </a:path>
                <a:path w="2187575" h="9712960">
                  <a:moveTo>
                    <a:pt x="1591437" y="1392643"/>
                  </a:moveTo>
                  <a:lnTo>
                    <a:pt x="1587754" y="1388960"/>
                  </a:lnTo>
                  <a:lnTo>
                    <a:pt x="1582229" y="1385277"/>
                  </a:lnTo>
                  <a:lnTo>
                    <a:pt x="1574863" y="1385277"/>
                  </a:lnTo>
                  <a:lnTo>
                    <a:pt x="1571193" y="1388960"/>
                  </a:lnTo>
                  <a:lnTo>
                    <a:pt x="1547406" y="1412113"/>
                  </a:lnTo>
                  <a:lnTo>
                    <a:pt x="1523111" y="1434744"/>
                  </a:lnTo>
                  <a:lnTo>
                    <a:pt x="1498473" y="1457020"/>
                  </a:lnTo>
                  <a:lnTo>
                    <a:pt x="1473657" y="1479130"/>
                  </a:lnTo>
                  <a:lnTo>
                    <a:pt x="1468132" y="1484655"/>
                  </a:lnTo>
                  <a:lnTo>
                    <a:pt x="1468132" y="1490179"/>
                  </a:lnTo>
                  <a:lnTo>
                    <a:pt x="1471815" y="1495691"/>
                  </a:lnTo>
                  <a:lnTo>
                    <a:pt x="1475498" y="1497533"/>
                  </a:lnTo>
                  <a:lnTo>
                    <a:pt x="1477340" y="1499374"/>
                  </a:lnTo>
                  <a:lnTo>
                    <a:pt x="1484693" y="1499374"/>
                  </a:lnTo>
                  <a:lnTo>
                    <a:pt x="1490218" y="1497533"/>
                  </a:lnTo>
                  <a:lnTo>
                    <a:pt x="1539671" y="1452219"/>
                  </a:lnTo>
                  <a:lnTo>
                    <a:pt x="1587754" y="1405521"/>
                  </a:lnTo>
                  <a:lnTo>
                    <a:pt x="1591437" y="1400009"/>
                  </a:lnTo>
                  <a:lnTo>
                    <a:pt x="1591437" y="1392643"/>
                  </a:lnTo>
                  <a:close/>
                </a:path>
                <a:path w="2187575" h="9712960">
                  <a:moveTo>
                    <a:pt x="1616633" y="9693821"/>
                  </a:moveTo>
                  <a:lnTo>
                    <a:pt x="1615313" y="9686442"/>
                  </a:lnTo>
                  <a:lnTo>
                    <a:pt x="1611261" y="9680384"/>
                  </a:lnTo>
                  <a:lnTo>
                    <a:pt x="1605114" y="9676282"/>
                  </a:lnTo>
                  <a:lnTo>
                    <a:pt x="1597520" y="9674771"/>
                  </a:lnTo>
                  <a:lnTo>
                    <a:pt x="1590116" y="9676282"/>
                  </a:lnTo>
                  <a:lnTo>
                    <a:pt x="1584032" y="9680384"/>
                  </a:lnTo>
                  <a:lnTo>
                    <a:pt x="1579918" y="9686442"/>
                  </a:lnTo>
                  <a:lnTo>
                    <a:pt x="1578406" y="9693821"/>
                  </a:lnTo>
                  <a:lnTo>
                    <a:pt x="1579918" y="9701187"/>
                  </a:lnTo>
                  <a:lnTo>
                    <a:pt x="1584032" y="9707245"/>
                  </a:lnTo>
                  <a:lnTo>
                    <a:pt x="1590116" y="9711347"/>
                  </a:lnTo>
                  <a:lnTo>
                    <a:pt x="1597520" y="9712858"/>
                  </a:lnTo>
                  <a:lnTo>
                    <a:pt x="1604911" y="9711347"/>
                  </a:lnTo>
                  <a:lnTo>
                    <a:pt x="1610995" y="9707245"/>
                  </a:lnTo>
                  <a:lnTo>
                    <a:pt x="1615109" y="9701187"/>
                  </a:lnTo>
                  <a:lnTo>
                    <a:pt x="1616633" y="9693821"/>
                  </a:lnTo>
                  <a:close/>
                </a:path>
                <a:path w="2187575" h="9712960">
                  <a:moveTo>
                    <a:pt x="1616633" y="9459887"/>
                  </a:moveTo>
                  <a:lnTo>
                    <a:pt x="1615313" y="9452508"/>
                  </a:lnTo>
                  <a:lnTo>
                    <a:pt x="1611261" y="9446450"/>
                  </a:lnTo>
                  <a:lnTo>
                    <a:pt x="1605114" y="9442348"/>
                  </a:lnTo>
                  <a:lnTo>
                    <a:pt x="1597520" y="9440837"/>
                  </a:lnTo>
                  <a:lnTo>
                    <a:pt x="1590116" y="9442348"/>
                  </a:lnTo>
                  <a:lnTo>
                    <a:pt x="1584032" y="9446450"/>
                  </a:lnTo>
                  <a:lnTo>
                    <a:pt x="1579918" y="9452508"/>
                  </a:lnTo>
                  <a:lnTo>
                    <a:pt x="1578406" y="9459887"/>
                  </a:lnTo>
                  <a:lnTo>
                    <a:pt x="1579918" y="9467253"/>
                  </a:lnTo>
                  <a:lnTo>
                    <a:pt x="1584032" y="9473311"/>
                  </a:lnTo>
                  <a:lnTo>
                    <a:pt x="1590116" y="9477413"/>
                  </a:lnTo>
                  <a:lnTo>
                    <a:pt x="1597520" y="9478924"/>
                  </a:lnTo>
                  <a:lnTo>
                    <a:pt x="1604911" y="9477413"/>
                  </a:lnTo>
                  <a:lnTo>
                    <a:pt x="1610995" y="9473311"/>
                  </a:lnTo>
                  <a:lnTo>
                    <a:pt x="1615109" y="9467253"/>
                  </a:lnTo>
                  <a:lnTo>
                    <a:pt x="1616633" y="9459887"/>
                  </a:lnTo>
                  <a:close/>
                </a:path>
                <a:path w="2187575" h="9712960">
                  <a:moveTo>
                    <a:pt x="1616633" y="9238894"/>
                  </a:moveTo>
                  <a:lnTo>
                    <a:pt x="1615160" y="9231516"/>
                  </a:lnTo>
                  <a:lnTo>
                    <a:pt x="1611134" y="9225458"/>
                  </a:lnTo>
                  <a:lnTo>
                    <a:pt x="1605064" y="9221356"/>
                  </a:lnTo>
                  <a:lnTo>
                    <a:pt x="1597520" y="9219844"/>
                  </a:lnTo>
                  <a:lnTo>
                    <a:pt x="1590116" y="9221356"/>
                  </a:lnTo>
                  <a:lnTo>
                    <a:pt x="1584032" y="9225458"/>
                  </a:lnTo>
                  <a:lnTo>
                    <a:pt x="1579918" y="9231516"/>
                  </a:lnTo>
                  <a:lnTo>
                    <a:pt x="1578406" y="9238894"/>
                  </a:lnTo>
                  <a:lnTo>
                    <a:pt x="1579918" y="9246260"/>
                  </a:lnTo>
                  <a:lnTo>
                    <a:pt x="1584032" y="9252318"/>
                  </a:lnTo>
                  <a:lnTo>
                    <a:pt x="1590116" y="9256420"/>
                  </a:lnTo>
                  <a:lnTo>
                    <a:pt x="1597520" y="9257932"/>
                  </a:lnTo>
                  <a:lnTo>
                    <a:pt x="1604911" y="9256420"/>
                  </a:lnTo>
                  <a:lnTo>
                    <a:pt x="1610995" y="9252318"/>
                  </a:lnTo>
                  <a:lnTo>
                    <a:pt x="1615109" y="9246260"/>
                  </a:lnTo>
                  <a:lnTo>
                    <a:pt x="1616633" y="9238894"/>
                  </a:lnTo>
                  <a:close/>
                </a:path>
                <a:path w="2187575" h="9712960">
                  <a:moveTo>
                    <a:pt x="1616633" y="9011425"/>
                  </a:moveTo>
                  <a:lnTo>
                    <a:pt x="1615160" y="9004059"/>
                  </a:lnTo>
                  <a:lnTo>
                    <a:pt x="1611134" y="8998001"/>
                  </a:lnTo>
                  <a:lnTo>
                    <a:pt x="1605064" y="8993886"/>
                  </a:lnTo>
                  <a:lnTo>
                    <a:pt x="1597520" y="8992387"/>
                  </a:lnTo>
                  <a:lnTo>
                    <a:pt x="1590116" y="8993886"/>
                  </a:lnTo>
                  <a:lnTo>
                    <a:pt x="1584032" y="8998001"/>
                  </a:lnTo>
                  <a:lnTo>
                    <a:pt x="1579918" y="9004059"/>
                  </a:lnTo>
                  <a:lnTo>
                    <a:pt x="1578406" y="9011425"/>
                  </a:lnTo>
                  <a:lnTo>
                    <a:pt x="1579918" y="9018803"/>
                  </a:lnTo>
                  <a:lnTo>
                    <a:pt x="1584032" y="9024861"/>
                  </a:lnTo>
                  <a:lnTo>
                    <a:pt x="1590116" y="9028963"/>
                  </a:lnTo>
                  <a:lnTo>
                    <a:pt x="1597520" y="9030475"/>
                  </a:lnTo>
                  <a:lnTo>
                    <a:pt x="1604911" y="9028963"/>
                  </a:lnTo>
                  <a:lnTo>
                    <a:pt x="1610995" y="9024861"/>
                  </a:lnTo>
                  <a:lnTo>
                    <a:pt x="1615109" y="9018803"/>
                  </a:lnTo>
                  <a:lnTo>
                    <a:pt x="1616633" y="9011425"/>
                  </a:lnTo>
                  <a:close/>
                </a:path>
                <a:path w="2187575" h="9712960">
                  <a:moveTo>
                    <a:pt x="1616633" y="8790432"/>
                  </a:moveTo>
                  <a:lnTo>
                    <a:pt x="1615109" y="8783053"/>
                  </a:lnTo>
                  <a:lnTo>
                    <a:pt x="1610995" y="8776995"/>
                  </a:lnTo>
                  <a:lnTo>
                    <a:pt x="1604911" y="8772893"/>
                  </a:lnTo>
                  <a:lnTo>
                    <a:pt x="1597520" y="8771382"/>
                  </a:lnTo>
                  <a:lnTo>
                    <a:pt x="1590116" y="8772893"/>
                  </a:lnTo>
                  <a:lnTo>
                    <a:pt x="1584032" y="8776995"/>
                  </a:lnTo>
                  <a:lnTo>
                    <a:pt x="1579918" y="8783053"/>
                  </a:lnTo>
                  <a:lnTo>
                    <a:pt x="1578406" y="8790432"/>
                  </a:lnTo>
                  <a:lnTo>
                    <a:pt x="1579918" y="8797798"/>
                  </a:lnTo>
                  <a:lnTo>
                    <a:pt x="1584032" y="8803856"/>
                  </a:lnTo>
                  <a:lnTo>
                    <a:pt x="1590116" y="8807971"/>
                  </a:lnTo>
                  <a:lnTo>
                    <a:pt x="1597520" y="8809482"/>
                  </a:lnTo>
                  <a:lnTo>
                    <a:pt x="1604911" y="8807971"/>
                  </a:lnTo>
                  <a:lnTo>
                    <a:pt x="1610995" y="8803856"/>
                  </a:lnTo>
                  <a:lnTo>
                    <a:pt x="1615109" y="8797798"/>
                  </a:lnTo>
                  <a:lnTo>
                    <a:pt x="1616633" y="8790432"/>
                  </a:lnTo>
                  <a:close/>
                </a:path>
                <a:path w="2187575" h="9712960">
                  <a:moveTo>
                    <a:pt x="1764411" y="1190218"/>
                  </a:moveTo>
                  <a:lnTo>
                    <a:pt x="1758899" y="1186535"/>
                  </a:lnTo>
                  <a:lnTo>
                    <a:pt x="1755216" y="1182852"/>
                  </a:lnTo>
                  <a:lnTo>
                    <a:pt x="1747850" y="1182852"/>
                  </a:lnTo>
                  <a:lnTo>
                    <a:pt x="1723440" y="1214564"/>
                  </a:lnTo>
                  <a:lnTo>
                    <a:pt x="1681289" y="1266266"/>
                  </a:lnTo>
                  <a:lnTo>
                    <a:pt x="1659521" y="1291424"/>
                  </a:lnTo>
                  <a:lnTo>
                    <a:pt x="1655838" y="1296949"/>
                  </a:lnTo>
                  <a:lnTo>
                    <a:pt x="1655838" y="1304315"/>
                  </a:lnTo>
                  <a:lnTo>
                    <a:pt x="1661363" y="1307985"/>
                  </a:lnTo>
                  <a:lnTo>
                    <a:pt x="1663204" y="1309827"/>
                  </a:lnTo>
                  <a:lnTo>
                    <a:pt x="1676082" y="1309827"/>
                  </a:lnTo>
                  <a:lnTo>
                    <a:pt x="1676082" y="1306156"/>
                  </a:lnTo>
                  <a:lnTo>
                    <a:pt x="1697850" y="1279931"/>
                  </a:lnTo>
                  <a:lnTo>
                    <a:pt x="1719097" y="1253705"/>
                  </a:lnTo>
                  <a:lnTo>
                    <a:pt x="1740001" y="1227480"/>
                  </a:lnTo>
                  <a:lnTo>
                    <a:pt x="1760728" y="1201254"/>
                  </a:lnTo>
                  <a:lnTo>
                    <a:pt x="1764411" y="1197571"/>
                  </a:lnTo>
                  <a:lnTo>
                    <a:pt x="1764411" y="1190218"/>
                  </a:lnTo>
                  <a:close/>
                </a:path>
                <a:path w="2187575" h="9712960">
                  <a:moveTo>
                    <a:pt x="1856828" y="8790788"/>
                  </a:moveTo>
                  <a:lnTo>
                    <a:pt x="1855317" y="8783422"/>
                  </a:lnTo>
                  <a:lnTo>
                    <a:pt x="1851202" y="8777364"/>
                  </a:lnTo>
                  <a:lnTo>
                    <a:pt x="1845119" y="8773262"/>
                  </a:lnTo>
                  <a:lnTo>
                    <a:pt x="1837715" y="8771750"/>
                  </a:lnTo>
                  <a:lnTo>
                    <a:pt x="1830324" y="8773262"/>
                  </a:lnTo>
                  <a:lnTo>
                    <a:pt x="1824240" y="8777364"/>
                  </a:lnTo>
                  <a:lnTo>
                    <a:pt x="1820125" y="8783422"/>
                  </a:lnTo>
                  <a:lnTo>
                    <a:pt x="1818601" y="8790788"/>
                  </a:lnTo>
                  <a:lnTo>
                    <a:pt x="1820125" y="8798166"/>
                  </a:lnTo>
                  <a:lnTo>
                    <a:pt x="1824240" y="8804224"/>
                  </a:lnTo>
                  <a:lnTo>
                    <a:pt x="1830324" y="8808326"/>
                  </a:lnTo>
                  <a:lnTo>
                    <a:pt x="1837715" y="8809838"/>
                  </a:lnTo>
                  <a:lnTo>
                    <a:pt x="1845119" y="8808326"/>
                  </a:lnTo>
                  <a:lnTo>
                    <a:pt x="1851202" y="8804224"/>
                  </a:lnTo>
                  <a:lnTo>
                    <a:pt x="1855317" y="8798166"/>
                  </a:lnTo>
                  <a:lnTo>
                    <a:pt x="1856828" y="8790788"/>
                  </a:lnTo>
                  <a:close/>
                </a:path>
                <a:path w="2187575" h="9712960">
                  <a:moveTo>
                    <a:pt x="1857197" y="9693821"/>
                  </a:moveTo>
                  <a:lnTo>
                    <a:pt x="1855685" y="9686442"/>
                  </a:lnTo>
                  <a:lnTo>
                    <a:pt x="1851558" y="9680384"/>
                  </a:lnTo>
                  <a:lnTo>
                    <a:pt x="1845475" y="9676282"/>
                  </a:lnTo>
                  <a:lnTo>
                    <a:pt x="1838083" y="9674771"/>
                  </a:lnTo>
                  <a:lnTo>
                    <a:pt x="1830679" y="9676282"/>
                  </a:lnTo>
                  <a:lnTo>
                    <a:pt x="1824596" y="9680384"/>
                  </a:lnTo>
                  <a:lnTo>
                    <a:pt x="1820481" y="9686442"/>
                  </a:lnTo>
                  <a:lnTo>
                    <a:pt x="1818970" y="9693821"/>
                  </a:lnTo>
                  <a:lnTo>
                    <a:pt x="1820481" y="9701187"/>
                  </a:lnTo>
                  <a:lnTo>
                    <a:pt x="1824596" y="9707245"/>
                  </a:lnTo>
                  <a:lnTo>
                    <a:pt x="1830679" y="9711347"/>
                  </a:lnTo>
                  <a:lnTo>
                    <a:pt x="1838083" y="9712858"/>
                  </a:lnTo>
                  <a:lnTo>
                    <a:pt x="1845475" y="9711347"/>
                  </a:lnTo>
                  <a:lnTo>
                    <a:pt x="1851558" y="9707245"/>
                  </a:lnTo>
                  <a:lnTo>
                    <a:pt x="1855685" y="9701187"/>
                  </a:lnTo>
                  <a:lnTo>
                    <a:pt x="1857197" y="9693821"/>
                  </a:lnTo>
                  <a:close/>
                </a:path>
                <a:path w="2187575" h="9712960">
                  <a:moveTo>
                    <a:pt x="1857197" y="9459887"/>
                  </a:moveTo>
                  <a:lnTo>
                    <a:pt x="1855685" y="9452508"/>
                  </a:lnTo>
                  <a:lnTo>
                    <a:pt x="1851558" y="9446450"/>
                  </a:lnTo>
                  <a:lnTo>
                    <a:pt x="1845475" y="9442348"/>
                  </a:lnTo>
                  <a:lnTo>
                    <a:pt x="1838083" y="9440837"/>
                  </a:lnTo>
                  <a:lnTo>
                    <a:pt x="1830679" y="9442348"/>
                  </a:lnTo>
                  <a:lnTo>
                    <a:pt x="1824596" y="9446450"/>
                  </a:lnTo>
                  <a:lnTo>
                    <a:pt x="1820481" y="9452508"/>
                  </a:lnTo>
                  <a:lnTo>
                    <a:pt x="1818970" y="9459887"/>
                  </a:lnTo>
                  <a:lnTo>
                    <a:pt x="1820481" y="9467253"/>
                  </a:lnTo>
                  <a:lnTo>
                    <a:pt x="1824596" y="9473311"/>
                  </a:lnTo>
                  <a:lnTo>
                    <a:pt x="1830679" y="9477413"/>
                  </a:lnTo>
                  <a:lnTo>
                    <a:pt x="1838083" y="9478924"/>
                  </a:lnTo>
                  <a:lnTo>
                    <a:pt x="1845475" y="9477413"/>
                  </a:lnTo>
                  <a:lnTo>
                    <a:pt x="1851558" y="9473311"/>
                  </a:lnTo>
                  <a:lnTo>
                    <a:pt x="1855685" y="9467253"/>
                  </a:lnTo>
                  <a:lnTo>
                    <a:pt x="1857197" y="9459887"/>
                  </a:lnTo>
                  <a:close/>
                </a:path>
                <a:path w="2187575" h="9712960">
                  <a:moveTo>
                    <a:pt x="1857197" y="9238894"/>
                  </a:moveTo>
                  <a:lnTo>
                    <a:pt x="1855685" y="9231516"/>
                  </a:lnTo>
                  <a:lnTo>
                    <a:pt x="1851558" y="9225458"/>
                  </a:lnTo>
                  <a:lnTo>
                    <a:pt x="1845475" y="9221356"/>
                  </a:lnTo>
                  <a:lnTo>
                    <a:pt x="1838083" y="9219844"/>
                  </a:lnTo>
                  <a:lnTo>
                    <a:pt x="1830679" y="9221356"/>
                  </a:lnTo>
                  <a:lnTo>
                    <a:pt x="1824596" y="9225458"/>
                  </a:lnTo>
                  <a:lnTo>
                    <a:pt x="1820481" y="9231516"/>
                  </a:lnTo>
                  <a:lnTo>
                    <a:pt x="1818970" y="9238894"/>
                  </a:lnTo>
                  <a:lnTo>
                    <a:pt x="1820481" y="9246260"/>
                  </a:lnTo>
                  <a:lnTo>
                    <a:pt x="1824596" y="9252318"/>
                  </a:lnTo>
                  <a:lnTo>
                    <a:pt x="1830679" y="9256420"/>
                  </a:lnTo>
                  <a:lnTo>
                    <a:pt x="1838083" y="9257932"/>
                  </a:lnTo>
                  <a:lnTo>
                    <a:pt x="1845475" y="9256420"/>
                  </a:lnTo>
                  <a:lnTo>
                    <a:pt x="1851558" y="9252318"/>
                  </a:lnTo>
                  <a:lnTo>
                    <a:pt x="1855685" y="9246260"/>
                  </a:lnTo>
                  <a:lnTo>
                    <a:pt x="1857197" y="9238894"/>
                  </a:lnTo>
                  <a:close/>
                </a:path>
                <a:path w="2187575" h="9712960">
                  <a:moveTo>
                    <a:pt x="1857197" y="9011425"/>
                  </a:moveTo>
                  <a:lnTo>
                    <a:pt x="1855685" y="9004059"/>
                  </a:lnTo>
                  <a:lnTo>
                    <a:pt x="1851558" y="8998001"/>
                  </a:lnTo>
                  <a:lnTo>
                    <a:pt x="1845475" y="8993886"/>
                  </a:lnTo>
                  <a:lnTo>
                    <a:pt x="1838083" y="8992387"/>
                  </a:lnTo>
                  <a:lnTo>
                    <a:pt x="1830679" y="8993886"/>
                  </a:lnTo>
                  <a:lnTo>
                    <a:pt x="1824596" y="8998001"/>
                  </a:lnTo>
                  <a:lnTo>
                    <a:pt x="1820481" y="9004059"/>
                  </a:lnTo>
                  <a:lnTo>
                    <a:pt x="1818970" y="9011425"/>
                  </a:lnTo>
                  <a:lnTo>
                    <a:pt x="1820481" y="9018803"/>
                  </a:lnTo>
                  <a:lnTo>
                    <a:pt x="1824596" y="9024861"/>
                  </a:lnTo>
                  <a:lnTo>
                    <a:pt x="1830679" y="9028963"/>
                  </a:lnTo>
                  <a:lnTo>
                    <a:pt x="1838083" y="9030475"/>
                  </a:lnTo>
                  <a:lnTo>
                    <a:pt x="1845475" y="9028963"/>
                  </a:lnTo>
                  <a:lnTo>
                    <a:pt x="1851558" y="9024861"/>
                  </a:lnTo>
                  <a:lnTo>
                    <a:pt x="1855685" y="9018803"/>
                  </a:lnTo>
                  <a:lnTo>
                    <a:pt x="1857197" y="9011425"/>
                  </a:lnTo>
                  <a:close/>
                </a:path>
                <a:path w="2187575" h="9712960">
                  <a:moveTo>
                    <a:pt x="1915312" y="974902"/>
                  </a:moveTo>
                  <a:lnTo>
                    <a:pt x="1913470" y="969391"/>
                  </a:lnTo>
                  <a:lnTo>
                    <a:pt x="1902434" y="962025"/>
                  </a:lnTo>
                  <a:lnTo>
                    <a:pt x="1896910" y="963866"/>
                  </a:lnTo>
                  <a:lnTo>
                    <a:pt x="1893227" y="969391"/>
                  </a:lnTo>
                  <a:lnTo>
                    <a:pt x="1876348" y="997280"/>
                  </a:lnTo>
                  <a:lnTo>
                    <a:pt x="1858962" y="1025512"/>
                  </a:lnTo>
                  <a:lnTo>
                    <a:pt x="1841220" y="1053744"/>
                  </a:lnTo>
                  <a:lnTo>
                    <a:pt x="1823300" y="1081646"/>
                  </a:lnTo>
                  <a:lnTo>
                    <a:pt x="1819617" y="1085316"/>
                  </a:lnTo>
                  <a:lnTo>
                    <a:pt x="1821459" y="1092682"/>
                  </a:lnTo>
                  <a:lnTo>
                    <a:pt x="1826983" y="1096365"/>
                  </a:lnTo>
                  <a:lnTo>
                    <a:pt x="1828825" y="1098207"/>
                  </a:lnTo>
                  <a:lnTo>
                    <a:pt x="1836178" y="1098207"/>
                  </a:lnTo>
                  <a:lnTo>
                    <a:pt x="1839861" y="1096365"/>
                  </a:lnTo>
                  <a:lnTo>
                    <a:pt x="1839861" y="1094524"/>
                  </a:lnTo>
                  <a:lnTo>
                    <a:pt x="1858848" y="1066596"/>
                  </a:lnTo>
                  <a:lnTo>
                    <a:pt x="1877136" y="1038161"/>
                  </a:lnTo>
                  <a:lnTo>
                    <a:pt x="1894725" y="1009383"/>
                  </a:lnTo>
                  <a:lnTo>
                    <a:pt x="1911629" y="980427"/>
                  </a:lnTo>
                  <a:lnTo>
                    <a:pt x="1915312" y="974902"/>
                  </a:lnTo>
                  <a:close/>
                </a:path>
                <a:path w="2187575" h="9712960">
                  <a:moveTo>
                    <a:pt x="2034933" y="731989"/>
                  </a:moveTo>
                  <a:lnTo>
                    <a:pt x="2031250" y="724636"/>
                  </a:lnTo>
                  <a:lnTo>
                    <a:pt x="2025726" y="722795"/>
                  </a:lnTo>
                  <a:lnTo>
                    <a:pt x="2020214" y="719112"/>
                  </a:lnTo>
                  <a:lnTo>
                    <a:pt x="2012848" y="722795"/>
                  </a:lnTo>
                  <a:lnTo>
                    <a:pt x="2011006" y="728306"/>
                  </a:lnTo>
                  <a:lnTo>
                    <a:pt x="1998243" y="758672"/>
                  </a:lnTo>
                  <a:lnTo>
                    <a:pt x="1984781" y="789038"/>
                  </a:lnTo>
                  <a:lnTo>
                    <a:pt x="1970633" y="819404"/>
                  </a:lnTo>
                  <a:lnTo>
                    <a:pt x="1955800" y="849769"/>
                  </a:lnTo>
                  <a:lnTo>
                    <a:pt x="1953958" y="855294"/>
                  </a:lnTo>
                  <a:lnTo>
                    <a:pt x="1955800" y="862647"/>
                  </a:lnTo>
                  <a:lnTo>
                    <a:pt x="1961324" y="864489"/>
                  </a:lnTo>
                  <a:lnTo>
                    <a:pt x="1963166" y="866330"/>
                  </a:lnTo>
                  <a:lnTo>
                    <a:pt x="1970519" y="866330"/>
                  </a:lnTo>
                  <a:lnTo>
                    <a:pt x="1974202" y="864489"/>
                  </a:lnTo>
                  <a:lnTo>
                    <a:pt x="1990877" y="830160"/>
                  </a:lnTo>
                  <a:lnTo>
                    <a:pt x="2018487" y="768159"/>
                  </a:lnTo>
                  <a:lnTo>
                    <a:pt x="2031250" y="737514"/>
                  </a:lnTo>
                  <a:lnTo>
                    <a:pt x="2034933" y="731989"/>
                  </a:lnTo>
                  <a:close/>
                </a:path>
                <a:path w="2187575" h="9712960">
                  <a:moveTo>
                    <a:pt x="2119579" y="476199"/>
                  </a:moveTo>
                  <a:lnTo>
                    <a:pt x="2115909" y="470674"/>
                  </a:lnTo>
                  <a:lnTo>
                    <a:pt x="2104859" y="466991"/>
                  </a:lnTo>
                  <a:lnTo>
                    <a:pt x="2099335" y="470674"/>
                  </a:lnTo>
                  <a:lnTo>
                    <a:pt x="2097506" y="476199"/>
                  </a:lnTo>
                  <a:lnTo>
                    <a:pt x="2088870" y="507936"/>
                  </a:lnTo>
                  <a:lnTo>
                    <a:pt x="2079561" y="539686"/>
                  </a:lnTo>
                  <a:lnTo>
                    <a:pt x="2069553" y="571436"/>
                  </a:lnTo>
                  <a:lnTo>
                    <a:pt x="2058860" y="603173"/>
                  </a:lnTo>
                  <a:lnTo>
                    <a:pt x="2057019" y="610539"/>
                  </a:lnTo>
                  <a:lnTo>
                    <a:pt x="2060689" y="616051"/>
                  </a:lnTo>
                  <a:lnTo>
                    <a:pt x="2066213" y="617893"/>
                  </a:lnTo>
                  <a:lnTo>
                    <a:pt x="2073579" y="617893"/>
                  </a:lnTo>
                  <a:lnTo>
                    <a:pt x="2089797" y="578510"/>
                  </a:lnTo>
                  <a:lnTo>
                    <a:pt x="2109114" y="513753"/>
                  </a:lnTo>
                  <a:lnTo>
                    <a:pt x="2117737" y="481723"/>
                  </a:lnTo>
                  <a:lnTo>
                    <a:pt x="2119579" y="476199"/>
                  </a:lnTo>
                  <a:close/>
                </a:path>
                <a:path w="2187575" h="9712960">
                  <a:moveTo>
                    <a:pt x="2172944" y="213042"/>
                  </a:moveTo>
                  <a:lnTo>
                    <a:pt x="2167432" y="207518"/>
                  </a:lnTo>
                  <a:lnTo>
                    <a:pt x="2161908" y="207518"/>
                  </a:lnTo>
                  <a:lnTo>
                    <a:pt x="2154542" y="205676"/>
                  </a:lnTo>
                  <a:lnTo>
                    <a:pt x="2149030" y="211201"/>
                  </a:lnTo>
                  <a:lnTo>
                    <a:pt x="2149030" y="216725"/>
                  </a:lnTo>
                  <a:lnTo>
                    <a:pt x="2144547" y="248780"/>
                  </a:lnTo>
                  <a:lnTo>
                    <a:pt x="2139365" y="281355"/>
                  </a:lnTo>
                  <a:lnTo>
                    <a:pt x="2133498" y="314286"/>
                  </a:lnTo>
                  <a:lnTo>
                    <a:pt x="2126945" y="347383"/>
                  </a:lnTo>
                  <a:lnTo>
                    <a:pt x="2126945" y="352894"/>
                  </a:lnTo>
                  <a:lnTo>
                    <a:pt x="2130628" y="358419"/>
                  </a:lnTo>
                  <a:lnTo>
                    <a:pt x="2136140" y="360260"/>
                  </a:lnTo>
                  <a:lnTo>
                    <a:pt x="2143506" y="360260"/>
                  </a:lnTo>
                  <a:lnTo>
                    <a:pt x="2155583" y="319773"/>
                  </a:lnTo>
                  <a:lnTo>
                    <a:pt x="2166620" y="253530"/>
                  </a:lnTo>
                  <a:lnTo>
                    <a:pt x="2171115" y="220408"/>
                  </a:lnTo>
                  <a:lnTo>
                    <a:pt x="2172944" y="213042"/>
                  </a:lnTo>
                  <a:close/>
                </a:path>
                <a:path w="2187575" h="9712960">
                  <a:moveTo>
                    <a:pt x="2186990" y="0"/>
                  </a:moveTo>
                  <a:lnTo>
                    <a:pt x="2165350" y="0"/>
                  </a:lnTo>
                  <a:lnTo>
                    <a:pt x="2165134" y="17970"/>
                  </a:lnTo>
                  <a:lnTo>
                    <a:pt x="2164042" y="51104"/>
                  </a:lnTo>
                  <a:lnTo>
                    <a:pt x="2161908" y="84226"/>
                  </a:lnTo>
                  <a:lnTo>
                    <a:pt x="2161908" y="89750"/>
                  </a:lnTo>
                  <a:lnTo>
                    <a:pt x="2165591" y="95262"/>
                  </a:lnTo>
                  <a:lnTo>
                    <a:pt x="2178469" y="95262"/>
                  </a:lnTo>
                  <a:lnTo>
                    <a:pt x="2183993" y="89750"/>
                  </a:lnTo>
                  <a:lnTo>
                    <a:pt x="2184069" y="84226"/>
                  </a:lnTo>
                  <a:lnTo>
                    <a:pt x="2185339" y="52654"/>
                  </a:lnTo>
                  <a:lnTo>
                    <a:pt x="2186521" y="18897"/>
                  </a:lnTo>
                  <a:lnTo>
                    <a:pt x="2186990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859305" y="3086099"/>
              <a:ext cx="4121150" cy="4114800"/>
            </a:xfrm>
            <a:custGeom>
              <a:avLst/>
              <a:gdLst/>
              <a:ahLst/>
              <a:cxnLst/>
              <a:rect l="l" t="t" r="r" b="b"/>
              <a:pathLst>
                <a:path w="4121150" h="4114800">
                  <a:moveTo>
                    <a:pt x="602081" y="3609454"/>
                  </a:moveTo>
                  <a:lnTo>
                    <a:pt x="505066" y="3512553"/>
                  </a:lnTo>
                  <a:lnTo>
                    <a:pt x="408076" y="3609467"/>
                  </a:lnTo>
                  <a:lnTo>
                    <a:pt x="505079" y="3706368"/>
                  </a:lnTo>
                  <a:lnTo>
                    <a:pt x="602081" y="3609454"/>
                  </a:lnTo>
                  <a:close/>
                </a:path>
                <a:path w="4121150" h="4114800">
                  <a:moveTo>
                    <a:pt x="1766163" y="2446756"/>
                  </a:moveTo>
                  <a:lnTo>
                    <a:pt x="1669161" y="2349855"/>
                  </a:lnTo>
                  <a:lnTo>
                    <a:pt x="650633" y="3367392"/>
                  </a:lnTo>
                  <a:lnTo>
                    <a:pt x="747649" y="3464293"/>
                  </a:lnTo>
                  <a:lnTo>
                    <a:pt x="1766163" y="2446756"/>
                  </a:lnTo>
                  <a:close/>
                </a:path>
                <a:path w="4121150" h="4114800">
                  <a:moveTo>
                    <a:pt x="2880855" y="1441551"/>
                  </a:moveTo>
                  <a:lnTo>
                    <a:pt x="2876905" y="1401216"/>
                  </a:lnTo>
                  <a:lnTo>
                    <a:pt x="2865310" y="1362964"/>
                  </a:lnTo>
                  <a:lnTo>
                    <a:pt x="2846489" y="1327607"/>
                  </a:lnTo>
                  <a:lnTo>
                    <a:pt x="2820835" y="1295946"/>
                  </a:lnTo>
                  <a:lnTo>
                    <a:pt x="2789504" y="1270317"/>
                  </a:lnTo>
                  <a:lnTo>
                    <a:pt x="2754071" y="1251508"/>
                  </a:lnTo>
                  <a:lnTo>
                    <a:pt x="2743670" y="1248384"/>
                  </a:lnTo>
                  <a:lnTo>
                    <a:pt x="2743670" y="1441551"/>
                  </a:lnTo>
                  <a:lnTo>
                    <a:pt x="2742400" y="1455204"/>
                  </a:lnTo>
                  <a:lnTo>
                    <a:pt x="2723946" y="1490383"/>
                  </a:lnTo>
                  <a:lnTo>
                    <a:pt x="2688869" y="1508810"/>
                  </a:lnTo>
                  <a:lnTo>
                    <a:pt x="2675077" y="1510080"/>
                  </a:lnTo>
                  <a:lnTo>
                    <a:pt x="2661412" y="1508810"/>
                  </a:lnTo>
                  <a:lnTo>
                    <a:pt x="2626207" y="1490383"/>
                  </a:lnTo>
                  <a:lnTo>
                    <a:pt x="2607767" y="1455331"/>
                  </a:lnTo>
                  <a:lnTo>
                    <a:pt x="2606484" y="1441551"/>
                  </a:lnTo>
                  <a:lnTo>
                    <a:pt x="2607767" y="1427899"/>
                  </a:lnTo>
                  <a:lnTo>
                    <a:pt x="2626207" y="1392732"/>
                  </a:lnTo>
                  <a:lnTo>
                    <a:pt x="2661297" y="1374305"/>
                  </a:lnTo>
                  <a:lnTo>
                    <a:pt x="2675077" y="1373035"/>
                  </a:lnTo>
                  <a:lnTo>
                    <a:pt x="2688742" y="1374305"/>
                  </a:lnTo>
                  <a:lnTo>
                    <a:pt x="2723946" y="1392732"/>
                  </a:lnTo>
                  <a:lnTo>
                    <a:pt x="2742400" y="1427784"/>
                  </a:lnTo>
                  <a:lnTo>
                    <a:pt x="2743670" y="1441551"/>
                  </a:lnTo>
                  <a:lnTo>
                    <a:pt x="2743670" y="1248384"/>
                  </a:lnTo>
                  <a:lnTo>
                    <a:pt x="2715577" y="1239939"/>
                  </a:lnTo>
                  <a:lnTo>
                    <a:pt x="2675077" y="1235989"/>
                  </a:lnTo>
                  <a:lnTo>
                    <a:pt x="2634704" y="1239939"/>
                  </a:lnTo>
                  <a:lnTo>
                    <a:pt x="2596413" y="1251508"/>
                  </a:lnTo>
                  <a:lnTo>
                    <a:pt x="2561018" y="1270317"/>
                  </a:lnTo>
                  <a:lnTo>
                    <a:pt x="2529319" y="1295946"/>
                  </a:lnTo>
                  <a:lnTo>
                    <a:pt x="2503665" y="1327251"/>
                  </a:lnTo>
                  <a:lnTo>
                    <a:pt x="2484844" y="1362646"/>
                  </a:lnTo>
                  <a:lnTo>
                    <a:pt x="2473261" y="1401102"/>
                  </a:lnTo>
                  <a:lnTo>
                    <a:pt x="2469299" y="1441551"/>
                  </a:lnTo>
                  <a:lnTo>
                    <a:pt x="2473261" y="1481899"/>
                  </a:lnTo>
                  <a:lnTo>
                    <a:pt x="2484844" y="1520139"/>
                  </a:lnTo>
                  <a:lnTo>
                    <a:pt x="2503665" y="1555508"/>
                  </a:lnTo>
                  <a:lnTo>
                    <a:pt x="2529319" y="1587169"/>
                  </a:lnTo>
                  <a:lnTo>
                    <a:pt x="2561018" y="1612798"/>
                  </a:lnTo>
                  <a:lnTo>
                    <a:pt x="2596413" y="1631594"/>
                  </a:lnTo>
                  <a:lnTo>
                    <a:pt x="2634704" y="1643176"/>
                  </a:lnTo>
                  <a:lnTo>
                    <a:pt x="2675077" y="1647126"/>
                  </a:lnTo>
                  <a:lnTo>
                    <a:pt x="2715463" y="1643176"/>
                  </a:lnTo>
                  <a:lnTo>
                    <a:pt x="2753753" y="1631594"/>
                  </a:lnTo>
                  <a:lnTo>
                    <a:pt x="2789136" y="1612798"/>
                  </a:lnTo>
                  <a:lnTo>
                    <a:pt x="2820835" y="1587169"/>
                  </a:lnTo>
                  <a:lnTo>
                    <a:pt x="2846489" y="1555864"/>
                  </a:lnTo>
                  <a:lnTo>
                    <a:pt x="2865310" y="1520469"/>
                  </a:lnTo>
                  <a:lnTo>
                    <a:pt x="2876905" y="1482013"/>
                  </a:lnTo>
                  <a:lnTo>
                    <a:pt x="2880855" y="1441551"/>
                  </a:lnTo>
                  <a:close/>
                </a:path>
                <a:path w="4121150" h="4114800">
                  <a:moveTo>
                    <a:pt x="4120654" y="1270000"/>
                  </a:moveTo>
                  <a:lnTo>
                    <a:pt x="4105757" y="1231900"/>
                  </a:lnTo>
                  <a:lnTo>
                    <a:pt x="4073499" y="1206500"/>
                  </a:lnTo>
                  <a:lnTo>
                    <a:pt x="3980040" y="1171016"/>
                  </a:lnTo>
                  <a:lnTo>
                    <a:pt x="3980040" y="1320800"/>
                  </a:lnTo>
                  <a:lnTo>
                    <a:pt x="3980040" y="1549400"/>
                  </a:lnTo>
                  <a:lnTo>
                    <a:pt x="3695382" y="1663700"/>
                  </a:lnTo>
                  <a:lnTo>
                    <a:pt x="3683089" y="1676400"/>
                  </a:lnTo>
                  <a:lnTo>
                    <a:pt x="3672230" y="1676400"/>
                  </a:lnTo>
                  <a:lnTo>
                    <a:pt x="3558197" y="1943100"/>
                  </a:lnTo>
                  <a:lnTo>
                    <a:pt x="3553168" y="1968500"/>
                  </a:lnTo>
                  <a:lnTo>
                    <a:pt x="3554704" y="1981200"/>
                  </a:lnTo>
                  <a:lnTo>
                    <a:pt x="3559060" y="1993900"/>
                  </a:lnTo>
                  <a:lnTo>
                    <a:pt x="3682530" y="2273300"/>
                  </a:lnTo>
                  <a:lnTo>
                    <a:pt x="3514471" y="2438400"/>
                  </a:lnTo>
                  <a:lnTo>
                    <a:pt x="3234105" y="2324100"/>
                  </a:lnTo>
                  <a:lnTo>
                    <a:pt x="3220847" y="2311400"/>
                  </a:lnTo>
                  <a:lnTo>
                    <a:pt x="3180092" y="2311400"/>
                  </a:lnTo>
                  <a:lnTo>
                    <a:pt x="2942590" y="2413000"/>
                  </a:lnTo>
                  <a:lnTo>
                    <a:pt x="2930423" y="2425700"/>
                  </a:lnTo>
                  <a:lnTo>
                    <a:pt x="2919869" y="2425700"/>
                  </a:lnTo>
                  <a:lnTo>
                    <a:pt x="2911246" y="2438400"/>
                  </a:lnTo>
                  <a:lnTo>
                    <a:pt x="2904858" y="2451100"/>
                  </a:lnTo>
                  <a:lnTo>
                    <a:pt x="2794254" y="2743200"/>
                  </a:lnTo>
                  <a:lnTo>
                    <a:pt x="2556764" y="2743200"/>
                  </a:lnTo>
                  <a:lnTo>
                    <a:pt x="2532646" y="2679700"/>
                  </a:lnTo>
                  <a:lnTo>
                    <a:pt x="2522994" y="2654300"/>
                  </a:lnTo>
                  <a:lnTo>
                    <a:pt x="2518181" y="2641600"/>
                  </a:lnTo>
                  <a:lnTo>
                    <a:pt x="2562123" y="2616200"/>
                  </a:lnTo>
                  <a:lnTo>
                    <a:pt x="2605176" y="2603500"/>
                  </a:lnTo>
                  <a:lnTo>
                    <a:pt x="2647213" y="2578100"/>
                  </a:lnTo>
                  <a:lnTo>
                    <a:pt x="2667685" y="2565400"/>
                  </a:lnTo>
                  <a:lnTo>
                    <a:pt x="2688158" y="2552700"/>
                  </a:lnTo>
                  <a:lnTo>
                    <a:pt x="2727883" y="2527300"/>
                  </a:lnTo>
                  <a:lnTo>
                    <a:pt x="2766314" y="2501900"/>
                  </a:lnTo>
                  <a:lnTo>
                    <a:pt x="2803334" y="2463800"/>
                  </a:lnTo>
                  <a:lnTo>
                    <a:pt x="2838843" y="2438400"/>
                  </a:lnTo>
                  <a:lnTo>
                    <a:pt x="2873591" y="2400300"/>
                  </a:lnTo>
                  <a:lnTo>
                    <a:pt x="2905937" y="2362200"/>
                  </a:lnTo>
                  <a:lnTo>
                    <a:pt x="2936024" y="2324100"/>
                  </a:lnTo>
                  <a:lnTo>
                    <a:pt x="2964027" y="2273300"/>
                  </a:lnTo>
                  <a:lnTo>
                    <a:pt x="3054210" y="2247900"/>
                  </a:lnTo>
                  <a:lnTo>
                    <a:pt x="3097682" y="2222500"/>
                  </a:lnTo>
                  <a:lnTo>
                    <a:pt x="3139910" y="2197100"/>
                  </a:lnTo>
                  <a:lnTo>
                    <a:pt x="3180778" y="2171700"/>
                  </a:lnTo>
                  <a:lnTo>
                    <a:pt x="3220174" y="2146300"/>
                  </a:lnTo>
                  <a:lnTo>
                    <a:pt x="3257981" y="2108200"/>
                  </a:lnTo>
                  <a:lnTo>
                    <a:pt x="3294088" y="2082800"/>
                  </a:lnTo>
                  <a:lnTo>
                    <a:pt x="3328365" y="2044700"/>
                  </a:lnTo>
                  <a:lnTo>
                    <a:pt x="3360712" y="2006600"/>
                  </a:lnTo>
                  <a:lnTo>
                    <a:pt x="3421227" y="1930400"/>
                  </a:lnTo>
                  <a:lnTo>
                    <a:pt x="3448735" y="1879600"/>
                  </a:lnTo>
                  <a:lnTo>
                    <a:pt x="3473500" y="1828800"/>
                  </a:lnTo>
                  <a:lnTo>
                    <a:pt x="3495484" y="1790700"/>
                  </a:lnTo>
                  <a:lnTo>
                    <a:pt x="3514648" y="1739900"/>
                  </a:lnTo>
                  <a:lnTo>
                    <a:pt x="3530955" y="1689100"/>
                  </a:lnTo>
                  <a:lnTo>
                    <a:pt x="3544379" y="1638300"/>
                  </a:lnTo>
                  <a:lnTo>
                    <a:pt x="3554869" y="1587500"/>
                  </a:lnTo>
                  <a:lnTo>
                    <a:pt x="3562413" y="1536700"/>
                  </a:lnTo>
                  <a:lnTo>
                    <a:pt x="3566972" y="1485900"/>
                  </a:lnTo>
                  <a:lnTo>
                    <a:pt x="3568496" y="1435100"/>
                  </a:lnTo>
                  <a:lnTo>
                    <a:pt x="3567011" y="1384300"/>
                  </a:lnTo>
                  <a:lnTo>
                    <a:pt x="3562578" y="1333500"/>
                  </a:lnTo>
                  <a:lnTo>
                    <a:pt x="3555225" y="1282700"/>
                  </a:lnTo>
                  <a:lnTo>
                    <a:pt x="3544976" y="1231900"/>
                  </a:lnTo>
                  <a:lnTo>
                    <a:pt x="3531857" y="1181100"/>
                  </a:lnTo>
                  <a:lnTo>
                    <a:pt x="3515893" y="1130300"/>
                  </a:lnTo>
                  <a:lnTo>
                    <a:pt x="3497122" y="1079500"/>
                  </a:lnTo>
                  <a:lnTo>
                    <a:pt x="3475571" y="1041400"/>
                  </a:lnTo>
                  <a:lnTo>
                    <a:pt x="3451250" y="990600"/>
                  </a:lnTo>
                  <a:lnTo>
                    <a:pt x="3424199" y="952500"/>
                  </a:lnTo>
                  <a:lnTo>
                    <a:pt x="3394443" y="901700"/>
                  </a:lnTo>
                  <a:lnTo>
                    <a:pt x="3283839" y="990600"/>
                  </a:lnTo>
                  <a:lnTo>
                    <a:pt x="3311042" y="1028700"/>
                  </a:lnTo>
                  <a:lnTo>
                    <a:pt x="3335540" y="1066800"/>
                  </a:lnTo>
                  <a:lnTo>
                    <a:pt x="3357283" y="1117600"/>
                  </a:lnTo>
                  <a:lnTo>
                    <a:pt x="3376257" y="1155700"/>
                  </a:lnTo>
                  <a:lnTo>
                    <a:pt x="3392398" y="1193800"/>
                  </a:lnTo>
                  <a:lnTo>
                    <a:pt x="3405695" y="1244600"/>
                  </a:lnTo>
                  <a:lnTo>
                    <a:pt x="3416096" y="1295400"/>
                  </a:lnTo>
                  <a:lnTo>
                    <a:pt x="3423564" y="1333500"/>
                  </a:lnTo>
                  <a:lnTo>
                    <a:pt x="3428085" y="1384300"/>
                  </a:lnTo>
                  <a:lnTo>
                    <a:pt x="3429597" y="1435100"/>
                  </a:lnTo>
                  <a:lnTo>
                    <a:pt x="3428047" y="1485900"/>
                  </a:lnTo>
                  <a:lnTo>
                    <a:pt x="3423450" y="1536700"/>
                  </a:lnTo>
                  <a:lnTo>
                    <a:pt x="3415817" y="1574800"/>
                  </a:lnTo>
                  <a:lnTo>
                    <a:pt x="3405174" y="1625600"/>
                  </a:lnTo>
                  <a:lnTo>
                    <a:pt x="3391547" y="1676400"/>
                  </a:lnTo>
                  <a:lnTo>
                    <a:pt x="3374961" y="1714500"/>
                  </a:lnTo>
                  <a:lnTo>
                    <a:pt x="3355441" y="1765300"/>
                  </a:lnTo>
                  <a:lnTo>
                    <a:pt x="3333013" y="1803400"/>
                  </a:lnTo>
                  <a:lnTo>
                    <a:pt x="3307715" y="1841500"/>
                  </a:lnTo>
                  <a:lnTo>
                    <a:pt x="3279546" y="1879600"/>
                  </a:lnTo>
                  <a:lnTo>
                    <a:pt x="3247707" y="1930400"/>
                  </a:lnTo>
                  <a:lnTo>
                    <a:pt x="3213214" y="1968500"/>
                  </a:lnTo>
                  <a:lnTo>
                    <a:pt x="3176232" y="1993900"/>
                  </a:lnTo>
                  <a:lnTo>
                    <a:pt x="3136963" y="2032000"/>
                  </a:lnTo>
                  <a:lnTo>
                    <a:pt x="3095599" y="2057400"/>
                  </a:lnTo>
                  <a:lnTo>
                    <a:pt x="3052330" y="2082800"/>
                  </a:lnTo>
                  <a:lnTo>
                    <a:pt x="3066516" y="2044700"/>
                  </a:lnTo>
                  <a:lnTo>
                    <a:pt x="3078149" y="1993900"/>
                  </a:lnTo>
                  <a:lnTo>
                    <a:pt x="3087192" y="1943100"/>
                  </a:lnTo>
                  <a:lnTo>
                    <a:pt x="3093593" y="1892300"/>
                  </a:lnTo>
                  <a:lnTo>
                    <a:pt x="3097314" y="1841500"/>
                  </a:lnTo>
                  <a:lnTo>
                    <a:pt x="3097555" y="1828800"/>
                  </a:lnTo>
                  <a:lnTo>
                    <a:pt x="3098279" y="1790700"/>
                  </a:lnTo>
                  <a:lnTo>
                    <a:pt x="3096450" y="1752600"/>
                  </a:lnTo>
                  <a:lnTo>
                    <a:pt x="3091777" y="1701800"/>
                  </a:lnTo>
                  <a:lnTo>
                    <a:pt x="3208388" y="1574800"/>
                  </a:lnTo>
                  <a:lnTo>
                    <a:pt x="3219729" y="1562100"/>
                  </a:lnTo>
                  <a:lnTo>
                    <a:pt x="3226498" y="1549400"/>
                  </a:lnTo>
                  <a:lnTo>
                    <a:pt x="3228276" y="1524000"/>
                  </a:lnTo>
                  <a:lnTo>
                    <a:pt x="3224669" y="1511300"/>
                  </a:lnTo>
                  <a:lnTo>
                    <a:pt x="3080626" y="1084580"/>
                  </a:lnTo>
                  <a:lnTo>
                    <a:pt x="3080626" y="1511300"/>
                  </a:lnTo>
                  <a:lnTo>
                    <a:pt x="2752242" y="1841500"/>
                  </a:lnTo>
                  <a:lnTo>
                    <a:pt x="2645930" y="1804365"/>
                  </a:lnTo>
                  <a:lnTo>
                    <a:pt x="2645930" y="1955800"/>
                  </a:lnTo>
                  <a:lnTo>
                    <a:pt x="2528468" y="2070100"/>
                  </a:lnTo>
                  <a:lnTo>
                    <a:pt x="2164931" y="1943100"/>
                  </a:lnTo>
                  <a:lnTo>
                    <a:pt x="2044039" y="1587500"/>
                  </a:lnTo>
                  <a:lnTo>
                    <a:pt x="2160638" y="1460500"/>
                  </a:lnTo>
                  <a:lnTo>
                    <a:pt x="2271242" y="1790700"/>
                  </a:lnTo>
                  <a:lnTo>
                    <a:pt x="2278075" y="1816100"/>
                  </a:lnTo>
                  <a:lnTo>
                    <a:pt x="2287968" y="1828800"/>
                  </a:lnTo>
                  <a:lnTo>
                    <a:pt x="2300427" y="1828800"/>
                  </a:lnTo>
                  <a:lnTo>
                    <a:pt x="2314968" y="1841500"/>
                  </a:lnTo>
                  <a:lnTo>
                    <a:pt x="2645930" y="1955800"/>
                  </a:lnTo>
                  <a:lnTo>
                    <a:pt x="2645930" y="1804365"/>
                  </a:lnTo>
                  <a:lnTo>
                    <a:pt x="2388705" y="1714500"/>
                  </a:lnTo>
                  <a:lnTo>
                    <a:pt x="2302357" y="1460500"/>
                  </a:lnTo>
                  <a:lnTo>
                    <a:pt x="2267813" y="1358900"/>
                  </a:lnTo>
                  <a:lnTo>
                    <a:pt x="2570937" y="1054100"/>
                  </a:lnTo>
                  <a:lnTo>
                    <a:pt x="2583573" y="1041400"/>
                  </a:lnTo>
                  <a:lnTo>
                    <a:pt x="2596197" y="1028700"/>
                  </a:lnTo>
                  <a:lnTo>
                    <a:pt x="2959735" y="1155700"/>
                  </a:lnTo>
                  <a:lnTo>
                    <a:pt x="3080626" y="1511300"/>
                  </a:lnTo>
                  <a:lnTo>
                    <a:pt x="3080626" y="1084580"/>
                  </a:lnTo>
                  <a:lnTo>
                    <a:pt x="3078911" y="1079500"/>
                  </a:lnTo>
                  <a:lnTo>
                    <a:pt x="3072079" y="1054100"/>
                  </a:lnTo>
                  <a:lnTo>
                    <a:pt x="3062198" y="1041400"/>
                  </a:lnTo>
                  <a:lnTo>
                    <a:pt x="3049740" y="1041400"/>
                  </a:lnTo>
                  <a:lnTo>
                    <a:pt x="3035185" y="1028700"/>
                  </a:lnTo>
                  <a:lnTo>
                    <a:pt x="2797149" y="952500"/>
                  </a:lnTo>
                  <a:lnTo>
                    <a:pt x="2598775" y="889000"/>
                  </a:lnTo>
                  <a:lnTo>
                    <a:pt x="2579954" y="876300"/>
                  </a:lnTo>
                  <a:lnTo>
                    <a:pt x="2561374" y="876300"/>
                  </a:lnTo>
                  <a:lnTo>
                    <a:pt x="2543911" y="889000"/>
                  </a:lnTo>
                  <a:lnTo>
                    <a:pt x="2528468" y="901700"/>
                  </a:lnTo>
                  <a:lnTo>
                    <a:pt x="2474455" y="952500"/>
                  </a:lnTo>
                  <a:lnTo>
                    <a:pt x="2375077" y="927100"/>
                  </a:lnTo>
                  <a:lnTo>
                    <a:pt x="2324912" y="927100"/>
                  </a:lnTo>
                  <a:lnTo>
                    <a:pt x="2274570" y="914400"/>
                  </a:lnTo>
                  <a:lnTo>
                    <a:pt x="2123770" y="914400"/>
                  </a:lnTo>
                  <a:lnTo>
                    <a:pt x="2160511" y="889000"/>
                  </a:lnTo>
                  <a:lnTo>
                    <a:pt x="2199436" y="850900"/>
                  </a:lnTo>
                  <a:lnTo>
                    <a:pt x="2240419" y="812800"/>
                  </a:lnTo>
                  <a:lnTo>
                    <a:pt x="2283282" y="787400"/>
                  </a:lnTo>
                  <a:lnTo>
                    <a:pt x="2327872" y="762000"/>
                  </a:lnTo>
                  <a:lnTo>
                    <a:pt x="2374023" y="749300"/>
                  </a:lnTo>
                  <a:lnTo>
                    <a:pt x="2421598" y="723900"/>
                  </a:lnTo>
                  <a:lnTo>
                    <a:pt x="2571191" y="685800"/>
                  </a:lnTo>
                  <a:lnTo>
                    <a:pt x="2775674" y="685800"/>
                  </a:lnTo>
                  <a:lnTo>
                    <a:pt x="2921317" y="723900"/>
                  </a:lnTo>
                  <a:lnTo>
                    <a:pt x="2967850" y="736600"/>
                  </a:lnTo>
                  <a:lnTo>
                    <a:pt x="3013113" y="762000"/>
                  </a:lnTo>
                  <a:lnTo>
                    <a:pt x="3056940" y="787400"/>
                  </a:lnTo>
                  <a:lnTo>
                    <a:pt x="3099206" y="812800"/>
                  </a:lnTo>
                  <a:lnTo>
                    <a:pt x="3139732" y="838200"/>
                  </a:lnTo>
                  <a:lnTo>
                    <a:pt x="3178378" y="876300"/>
                  </a:lnTo>
                  <a:lnTo>
                    <a:pt x="3270110" y="774700"/>
                  </a:lnTo>
                  <a:lnTo>
                    <a:pt x="3231502" y="736600"/>
                  </a:lnTo>
                  <a:lnTo>
                    <a:pt x="3191319" y="711200"/>
                  </a:lnTo>
                  <a:lnTo>
                    <a:pt x="3149676" y="685800"/>
                  </a:lnTo>
                  <a:lnTo>
                    <a:pt x="3106661" y="660400"/>
                  </a:lnTo>
                  <a:lnTo>
                    <a:pt x="3062376" y="635000"/>
                  </a:lnTo>
                  <a:lnTo>
                    <a:pt x="3016935" y="609600"/>
                  </a:lnTo>
                  <a:lnTo>
                    <a:pt x="2970441" y="596900"/>
                  </a:lnTo>
                  <a:lnTo>
                    <a:pt x="2775978" y="546100"/>
                  </a:lnTo>
                  <a:lnTo>
                    <a:pt x="2578900" y="546100"/>
                  </a:lnTo>
                  <a:lnTo>
                    <a:pt x="2531516" y="558800"/>
                  </a:lnTo>
                  <a:lnTo>
                    <a:pt x="2484729" y="558800"/>
                  </a:lnTo>
                  <a:lnTo>
                    <a:pt x="2393302" y="584200"/>
                  </a:lnTo>
                  <a:lnTo>
                    <a:pt x="2348865" y="609600"/>
                  </a:lnTo>
                  <a:lnTo>
                    <a:pt x="2305393" y="622300"/>
                  </a:lnTo>
                  <a:lnTo>
                    <a:pt x="2262975" y="647700"/>
                  </a:lnTo>
                  <a:lnTo>
                    <a:pt x="2221725" y="673100"/>
                  </a:lnTo>
                  <a:lnTo>
                    <a:pt x="2181720" y="698500"/>
                  </a:lnTo>
                  <a:lnTo>
                    <a:pt x="2143061" y="723900"/>
                  </a:lnTo>
                  <a:lnTo>
                    <a:pt x="2105850" y="749300"/>
                  </a:lnTo>
                  <a:lnTo>
                    <a:pt x="2070163" y="774700"/>
                  </a:lnTo>
                  <a:lnTo>
                    <a:pt x="2036102" y="812800"/>
                  </a:lnTo>
                  <a:lnTo>
                    <a:pt x="2003767" y="850900"/>
                  </a:lnTo>
                  <a:lnTo>
                    <a:pt x="1973237" y="889000"/>
                  </a:lnTo>
                  <a:lnTo>
                    <a:pt x="1944611" y="927100"/>
                  </a:lnTo>
                  <a:lnTo>
                    <a:pt x="1917992" y="965200"/>
                  </a:lnTo>
                  <a:lnTo>
                    <a:pt x="1873326" y="977900"/>
                  </a:lnTo>
                  <a:lnTo>
                    <a:pt x="1829473" y="1003300"/>
                  </a:lnTo>
                  <a:lnTo>
                    <a:pt x="1786572" y="1016000"/>
                  </a:lnTo>
                  <a:lnTo>
                    <a:pt x="1744802" y="1041400"/>
                  </a:lnTo>
                  <a:lnTo>
                    <a:pt x="1791957" y="927100"/>
                  </a:lnTo>
                  <a:lnTo>
                    <a:pt x="1795805" y="914400"/>
                  </a:lnTo>
                  <a:lnTo>
                    <a:pt x="1796999" y="901700"/>
                  </a:lnTo>
                  <a:lnTo>
                    <a:pt x="1795462" y="889000"/>
                  </a:lnTo>
                  <a:lnTo>
                    <a:pt x="1791106" y="876300"/>
                  </a:lnTo>
                  <a:lnTo>
                    <a:pt x="1667637" y="596900"/>
                  </a:lnTo>
                  <a:lnTo>
                    <a:pt x="1835683" y="431800"/>
                  </a:lnTo>
                  <a:lnTo>
                    <a:pt x="2116061" y="546100"/>
                  </a:lnTo>
                  <a:lnTo>
                    <a:pt x="2129320" y="558800"/>
                  </a:lnTo>
                  <a:lnTo>
                    <a:pt x="2170074" y="558800"/>
                  </a:lnTo>
                  <a:lnTo>
                    <a:pt x="2407577" y="457200"/>
                  </a:lnTo>
                  <a:lnTo>
                    <a:pt x="2419731" y="444500"/>
                  </a:lnTo>
                  <a:lnTo>
                    <a:pt x="2430297" y="444500"/>
                  </a:lnTo>
                  <a:lnTo>
                    <a:pt x="2438920" y="431800"/>
                  </a:lnTo>
                  <a:lnTo>
                    <a:pt x="2445296" y="419100"/>
                  </a:lnTo>
                  <a:lnTo>
                    <a:pt x="2555900" y="127000"/>
                  </a:lnTo>
                  <a:lnTo>
                    <a:pt x="2793403" y="127000"/>
                  </a:lnTo>
                  <a:lnTo>
                    <a:pt x="2904858" y="419100"/>
                  </a:lnTo>
                  <a:lnTo>
                    <a:pt x="2911246" y="431800"/>
                  </a:lnTo>
                  <a:lnTo>
                    <a:pt x="2919869" y="444500"/>
                  </a:lnTo>
                  <a:lnTo>
                    <a:pt x="2930423" y="444500"/>
                  </a:lnTo>
                  <a:lnTo>
                    <a:pt x="2942590" y="457200"/>
                  </a:lnTo>
                  <a:lnTo>
                    <a:pt x="3180092" y="558800"/>
                  </a:lnTo>
                  <a:lnTo>
                    <a:pt x="3220847" y="558800"/>
                  </a:lnTo>
                  <a:lnTo>
                    <a:pt x="3234105" y="546100"/>
                  </a:lnTo>
                  <a:lnTo>
                    <a:pt x="3514471" y="431800"/>
                  </a:lnTo>
                  <a:lnTo>
                    <a:pt x="3682530" y="596900"/>
                  </a:lnTo>
                  <a:lnTo>
                    <a:pt x="3559060" y="876300"/>
                  </a:lnTo>
                  <a:lnTo>
                    <a:pt x="3554704" y="889000"/>
                  </a:lnTo>
                  <a:lnTo>
                    <a:pt x="3553168" y="901700"/>
                  </a:lnTo>
                  <a:lnTo>
                    <a:pt x="3554361" y="914400"/>
                  </a:lnTo>
                  <a:lnTo>
                    <a:pt x="3558197" y="927100"/>
                  </a:lnTo>
                  <a:lnTo>
                    <a:pt x="3656800" y="1168400"/>
                  </a:lnTo>
                  <a:lnTo>
                    <a:pt x="3663315" y="1181100"/>
                  </a:lnTo>
                  <a:lnTo>
                    <a:pt x="3672230" y="1193800"/>
                  </a:lnTo>
                  <a:lnTo>
                    <a:pt x="3683089" y="1193800"/>
                  </a:lnTo>
                  <a:lnTo>
                    <a:pt x="3695382" y="1206500"/>
                  </a:lnTo>
                  <a:lnTo>
                    <a:pt x="3980040" y="1320800"/>
                  </a:lnTo>
                  <a:lnTo>
                    <a:pt x="3980040" y="1171016"/>
                  </a:lnTo>
                  <a:lnTo>
                    <a:pt x="3772547" y="1092200"/>
                  </a:lnTo>
                  <a:lnTo>
                    <a:pt x="3696246" y="901700"/>
                  </a:lnTo>
                  <a:lnTo>
                    <a:pt x="3826573" y="609600"/>
                  </a:lnTo>
                  <a:lnTo>
                    <a:pt x="3831882" y="584200"/>
                  </a:lnTo>
                  <a:lnTo>
                    <a:pt x="3831171" y="571500"/>
                  </a:lnTo>
                  <a:lnTo>
                    <a:pt x="3824516" y="546100"/>
                  </a:lnTo>
                  <a:lnTo>
                    <a:pt x="3811994" y="533400"/>
                  </a:lnTo>
                  <a:lnTo>
                    <a:pt x="3707955" y="431800"/>
                  </a:lnTo>
                  <a:lnTo>
                    <a:pt x="3694963" y="419100"/>
                  </a:lnTo>
                  <a:lnTo>
                    <a:pt x="3577920" y="304800"/>
                  </a:lnTo>
                  <a:lnTo>
                    <a:pt x="3561296" y="292100"/>
                  </a:lnTo>
                  <a:lnTo>
                    <a:pt x="3542017" y="279400"/>
                  </a:lnTo>
                  <a:lnTo>
                    <a:pt x="3501618" y="279400"/>
                  </a:lnTo>
                  <a:lnTo>
                    <a:pt x="3204959" y="419100"/>
                  </a:lnTo>
                  <a:lnTo>
                    <a:pt x="3022333" y="342900"/>
                  </a:lnTo>
                  <a:lnTo>
                    <a:pt x="2939123" y="127000"/>
                  </a:lnTo>
                  <a:lnTo>
                    <a:pt x="2904858" y="38100"/>
                  </a:lnTo>
                  <a:lnTo>
                    <a:pt x="2894457" y="25400"/>
                  </a:lnTo>
                  <a:lnTo>
                    <a:pt x="2879458" y="0"/>
                  </a:lnTo>
                  <a:lnTo>
                    <a:pt x="2469845" y="0"/>
                  </a:lnTo>
                  <a:lnTo>
                    <a:pt x="2454846" y="25400"/>
                  </a:lnTo>
                  <a:lnTo>
                    <a:pt x="2444445" y="38100"/>
                  </a:lnTo>
                  <a:lnTo>
                    <a:pt x="2327833" y="342900"/>
                  </a:lnTo>
                  <a:lnTo>
                    <a:pt x="2144357" y="419100"/>
                  </a:lnTo>
                  <a:lnTo>
                    <a:pt x="1847684" y="279400"/>
                  </a:lnTo>
                  <a:lnTo>
                    <a:pt x="1807603" y="279400"/>
                  </a:lnTo>
                  <a:lnTo>
                    <a:pt x="1771383" y="304800"/>
                  </a:lnTo>
                  <a:lnTo>
                    <a:pt x="1537309" y="533400"/>
                  </a:lnTo>
                  <a:lnTo>
                    <a:pt x="1518450" y="571500"/>
                  </a:lnTo>
                  <a:lnTo>
                    <a:pt x="1517535" y="584200"/>
                  </a:lnTo>
                  <a:lnTo>
                    <a:pt x="1522742" y="609600"/>
                  </a:lnTo>
                  <a:lnTo>
                    <a:pt x="1653057" y="901700"/>
                  </a:lnTo>
                  <a:lnTo>
                    <a:pt x="1576755" y="1092200"/>
                  </a:lnTo>
                  <a:lnTo>
                    <a:pt x="1497012" y="1122413"/>
                  </a:lnTo>
                  <a:lnTo>
                    <a:pt x="1497012" y="1270000"/>
                  </a:lnTo>
                  <a:lnTo>
                    <a:pt x="1465961" y="1308100"/>
                  </a:lnTo>
                  <a:lnTo>
                    <a:pt x="1437652" y="1358900"/>
                  </a:lnTo>
                  <a:lnTo>
                    <a:pt x="1412189" y="1397000"/>
                  </a:lnTo>
                  <a:lnTo>
                    <a:pt x="1389659" y="1447800"/>
                  </a:lnTo>
                  <a:lnTo>
                    <a:pt x="1370114" y="1498600"/>
                  </a:lnTo>
                  <a:lnTo>
                    <a:pt x="1370114" y="1320800"/>
                  </a:lnTo>
                  <a:lnTo>
                    <a:pt x="1497012" y="1270000"/>
                  </a:lnTo>
                  <a:lnTo>
                    <a:pt x="1497012" y="1122413"/>
                  </a:lnTo>
                  <a:lnTo>
                    <a:pt x="1274953" y="1206500"/>
                  </a:lnTo>
                  <a:lnTo>
                    <a:pt x="1243114" y="1231900"/>
                  </a:lnTo>
                  <a:lnTo>
                    <a:pt x="1231226" y="1270000"/>
                  </a:lnTo>
                  <a:lnTo>
                    <a:pt x="1231226" y="1600200"/>
                  </a:lnTo>
                  <a:lnTo>
                    <a:pt x="1243114" y="1638300"/>
                  </a:lnTo>
                  <a:lnTo>
                    <a:pt x="1274953" y="1663700"/>
                  </a:lnTo>
                  <a:lnTo>
                    <a:pt x="1322959" y="1689100"/>
                  </a:lnTo>
                  <a:lnTo>
                    <a:pt x="1322108" y="1689100"/>
                  </a:lnTo>
                  <a:lnTo>
                    <a:pt x="1317142" y="1739900"/>
                  </a:lnTo>
                  <a:lnTo>
                    <a:pt x="1314881" y="1790700"/>
                  </a:lnTo>
                  <a:lnTo>
                    <a:pt x="1315288" y="1841500"/>
                  </a:lnTo>
                  <a:lnTo>
                    <a:pt x="1318336" y="1892300"/>
                  </a:lnTo>
                  <a:lnTo>
                    <a:pt x="1323987" y="1930400"/>
                  </a:lnTo>
                  <a:lnTo>
                    <a:pt x="1332230" y="1981200"/>
                  </a:lnTo>
                  <a:lnTo>
                    <a:pt x="1343025" y="2032000"/>
                  </a:lnTo>
                  <a:lnTo>
                    <a:pt x="1356360" y="2070100"/>
                  </a:lnTo>
                  <a:lnTo>
                    <a:pt x="1372196" y="2120900"/>
                  </a:lnTo>
                  <a:lnTo>
                    <a:pt x="1390510" y="2171700"/>
                  </a:lnTo>
                  <a:lnTo>
                    <a:pt x="1411274" y="2209800"/>
                  </a:lnTo>
                  <a:lnTo>
                    <a:pt x="94310" y="3441700"/>
                  </a:lnTo>
                  <a:lnTo>
                    <a:pt x="61455" y="3467100"/>
                  </a:lnTo>
                  <a:lnTo>
                    <a:pt x="35179" y="3517900"/>
                  </a:lnTo>
                  <a:lnTo>
                    <a:pt x="15913" y="3556000"/>
                  </a:lnTo>
                  <a:lnTo>
                    <a:pt x="4038" y="3606800"/>
                  </a:lnTo>
                  <a:lnTo>
                    <a:pt x="0" y="3657600"/>
                  </a:lnTo>
                  <a:lnTo>
                    <a:pt x="3644" y="3695700"/>
                  </a:lnTo>
                  <a:lnTo>
                    <a:pt x="14427" y="3746500"/>
                  </a:lnTo>
                  <a:lnTo>
                    <a:pt x="32029" y="3784600"/>
                  </a:lnTo>
                  <a:lnTo>
                    <a:pt x="56184" y="3822700"/>
                  </a:lnTo>
                  <a:lnTo>
                    <a:pt x="86588" y="3860800"/>
                  </a:lnTo>
                  <a:lnTo>
                    <a:pt x="242633" y="4025900"/>
                  </a:lnTo>
                  <a:lnTo>
                    <a:pt x="278650" y="4051300"/>
                  </a:lnTo>
                  <a:lnTo>
                    <a:pt x="318363" y="4076700"/>
                  </a:lnTo>
                  <a:lnTo>
                    <a:pt x="361162" y="4089400"/>
                  </a:lnTo>
                  <a:lnTo>
                    <a:pt x="406438" y="4102100"/>
                  </a:lnTo>
                  <a:lnTo>
                    <a:pt x="453555" y="4114800"/>
                  </a:lnTo>
                  <a:lnTo>
                    <a:pt x="549427" y="4089400"/>
                  </a:lnTo>
                  <a:lnTo>
                    <a:pt x="593750" y="4076700"/>
                  </a:lnTo>
                  <a:lnTo>
                    <a:pt x="634428" y="4051300"/>
                  </a:lnTo>
                  <a:lnTo>
                    <a:pt x="670483" y="4013200"/>
                  </a:lnTo>
                  <a:lnTo>
                    <a:pt x="706145" y="3975100"/>
                  </a:lnTo>
                  <a:lnTo>
                    <a:pt x="1562176" y="3060700"/>
                  </a:lnTo>
                  <a:lnTo>
                    <a:pt x="1461858" y="2971800"/>
                  </a:lnTo>
                  <a:lnTo>
                    <a:pt x="570166" y="3924300"/>
                  </a:lnTo>
                  <a:lnTo>
                    <a:pt x="545439" y="3937000"/>
                  </a:lnTo>
                  <a:lnTo>
                    <a:pt x="517004" y="3962400"/>
                  </a:lnTo>
                  <a:lnTo>
                    <a:pt x="486003" y="3962400"/>
                  </a:lnTo>
                  <a:lnTo>
                    <a:pt x="453555" y="3975100"/>
                  </a:lnTo>
                  <a:lnTo>
                    <a:pt x="421868" y="3962400"/>
                  </a:lnTo>
                  <a:lnTo>
                    <a:pt x="391617" y="3962400"/>
                  </a:lnTo>
                  <a:lnTo>
                    <a:pt x="363613" y="3949700"/>
                  </a:lnTo>
                  <a:lnTo>
                    <a:pt x="338670" y="3924300"/>
                  </a:lnTo>
                  <a:lnTo>
                    <a:pt x="182626" y="3771900"/>
                  </a:lnTo>
                  <a:lnTo>
                    <a:pt x="163220" y="3746500"/>
                  </a:lnTo>
                  <a:lnTo>
                    <a:pt x="148971" y="3721100"/>
                  </a:lnTo>
                  <a:lnTo>
                    <a:pt x="140182" y="3683000"/>
                  </a:lnTo>
                  <a:lnTo>
                    <a:pt x="137185" y="3657600"/>
                  </a:lnTo>
                  <a:lnTo>
                    <a:pt x="140639" y="3619500"/>
                  </a:lnTo>
                  <a:lnTo>
                    <a:pt x="150685" y="3594100"/>
                  </a:lnTo>
                  <a:lnTo>
                    <a:pt x="166839" y="3556000"/>
                  </a:lnTo>
                  <a:lnTo>
                    <a:pt x="188620" y="3543300"/>
                  </a:lnTo>
                  <a:lnTo>
                    <a:pt x="1545031" y="2273300"/>
                  </a:lnTo>
                  <a:lnTo>
                    <a:pt x="1558963" y="2260600"/>
                  </a:lnTo>
                  <a:lnTo>
                    <a:pt x="1565821" y="2235200"/>
                  </a:lnTo>
                  <a:lnTo>
                    <a:pt x="1565287" y="2209800"/>
                  </a:lnTo>
                  <a:lnTo>
                    <a:pt x="1557032" y="2184400"/>
                  </a:lnTo>
                  <a:lnTo>
                    <a:pt x="1533118" y="2146300"/>
                  </a:lnTo>
                  <a:lnTo>
                    <a:pt x="1512328" y="2095500"/>
                  </a:lnTo>
                  <a:lnTo>
                    <a:pt x="1494637" y="2057400"/>
                  </a:lnTo>
                  <a:lnTo>
                    <a:pt x="1480032" y="2006600"/>
                  </a:lnTo>
                  <a:lnTo>
                    <a:pt x="1468475" y="1968500"/>
                  </a:lnTo>
                  <a:lnTo>
                    <a:pt x="1459979" y="1917700"/>
                  </a:lnTo>
                  <a:lnTo>
                    <a:pt x="1454492" y="1866900"/>
                  </a:lnTo>
                  <a:lnTo>
                    <a:pt x="1452016" y="1816100"/>
                  </a:lnTo>
                  <a:lnTo>
                    <a:pt x="1452537" y="1778000"/>
                  </a:lnTo>
                  <a:lnTo>
                    <a:pt x="1456016" y="1727200"/>
                  </a:lnTo>
                  <a:lnTo>
                    <a:pt x="1462443" y="1676400"/>
                  </a:lnTo>
                  <a:lnTo>
                    <a:pt x="1471803" y="1638300"/>
                  </a:lnTo>
                  <a:lnTo>
                    <a:pt x="1484071" y="1587500"/>
                  </a:lnTo>
                  <a:lnTo>
                    <a:pt x="1499235" y="1549400"/>
                  </a:lnTo>
                  <a:lnTo>
                    <a:pt x="1517269" y="1498600"/>
                  </a:lnTo>
                  <a:lnTo>
                    <a:pt x="1538160" y="1460500"/>
                  </a:lnTo>
                  <a:lnTo>
                    <a:pt x="1561896" y="1409700"/>
                  </a:lnTo>
                  <a:lnTo>
                    <a:pt x="1588439" y="1371600"/>
                  </a:lnTo>
                  <a:lnTo>
                    <a:pt x="1617776" y="1333500"/>
                  </a:lnTo>
                  <a:lnTo>
                    <a:pt x="1649907" y="1295400"/>
                  </a:lnTo>
                  <a:lnTo>
                    <a:pt x="1673161" y="1270000"/>
                  </a:lnTo>
                  <a:lnTo>
                    <a:pt x="1684782" y="1257300"/>
                  </a:lnTo>
                  <a:lnTo>
                    <a:pt x="1721637" y="1231900"/>
                  </a:lnTo>
                  <a:lnTo>
                    <a:pt x="1760397" y="1193800"/>
                  </a:lnTo>
                  <a:lnTo>
                    <a:pt x="1800923" y="1168400"/>
                  </a:lnTo>
                  <a:lnTo>
                    <a:pt x="1843011" y="1143000"/>
                  </a:lnTo>
                  <a:lnTo>
                    <a:pt x="1886521" y="1130300"/>
                  </a:lnTo>
                  <a:lnTo>
                    <a:pt x="1931289" y="1104900"/>
                  </a:lnTo>
                  <a:lnTo>
                    <a:pt x="2119515" y="1054100"/>
                  </a:lnTo>
                  <a:lnTo>
                    <a:pt x="2265667" y="1054100"/>
                  </a:lnTo>
                  <a:lnTo>
                    <a:pt x="2314448" y="1066800"/>
                  </a:lnTo>
                  <a:lnTo>
                    <a:pt x="2362987" y="1066800"/>
                  </a:lnTo>
                  <a:lnTo>
                    <a:pt x="1916277" y="1511300"/>
                  </a:lnTo>
                  <a:lnTo>
                    <a:pt x="1904936" y="1536700"/>
                  </a:lnTo>
                  <a:lnTo>
                    <a:pt x="1898167" y="1549400"/>
                  </a:lnTo>
                  <a:lnTo>
                    <a:pt x="1899996" y="1587500"/>
                  </a:lnTo>
                  <a:lnTo>
                    <a:pt x="2045754" y="2019300"/>
                  </a:lnTo>
                  <a:lnTo>
                    <a:pt x="2074926" y="2057400"/>
                  </a:lnTo>
                  <a:lnTo>
                    <a:pt x="2525890" y="2209800"/>
                  </a:lnTo>
                  <a:lnTo>
                    <a:pt x="2580754" y="2209800"/>
                  </a:lnTo>
                  <a:lnTo>
                    <a:pt x="2596197" y="2197100"/>
                  </a:lnTo>
                  <a:lnTo>
                    <a:pt x="2722448" y="2070100"/>
                  </a:lnTo>
                  <a:lnTo>
                    <a:pt x="2949689" y="1841500"/>
                  </a:lnTo>
                  <a:lnTo>
                    <a:pt x="2962313" y="1828800"/>
                  </a:lnTo>
                  <a:lnTo>
                    <a:pt x="2958896" y="1879600"/>
                  </a:lnTo>
                  <a:lnTo>
                    <a:pt x="2951975" y="1930400"/>
                  </a:lnTo>
                  <a:lnTo>
                    <a:pt x="2941612" y="1981200"/>
                  </a:lnTo>
                  <a:lnTo>
                    <a:pt x="2927845" y="2032000"/>
                  </a:lnTo>
                  <a:lnTo>
                    <a:pt x="2910776" y="2082800"/>
                  </a:lnTo>
                  <a:lnTo>
                    <a:pt x="2890431" y="2133600"/>
                  </a:lnTo>
                  <a:lnTo>
                    <a:pt x="2866885" y="2171700"/>
                  </a:lnTo>
                  <a:lnTo>
                    <a:pt x="2840215" y="2222500"/>
                  </a:lnTo>
                  <a:lnTo>
                    <a:pt x="2810459" y="2260600"/>
                  </a:lnTo>
                  <a:lnTo>
                    <a:pt x="2777680" y="2298700"/>
                  </a:lnTo>
                  <a:lnTo>
                    <a:pt x="2706420" y="2374900"/>
                  </a:lnTo>
                  <a:lnTo>
                    <a:pt x="2669082" y="2400300"/>
                  </a:lnTo>
                  <a:lnTo>
                    <a:pt x="2630081" y="2438400"/>
                  </a:lnTo>
                  <a:lnTo>
                    <a:pt x="2589568" y="2463800"/>
                  </a:lnTo>
                  <a:lnTo>
                    <a:pt x="2547683" y="2476500"/>
                  </a:lnTo>
                  <a:lnTo>
                    <a:pt x="2504579" y="2501900"/>
                  </a:lnTo>
                  <a:lnTo>
                    <a:pt x="2322893" y="2552700"/>
                  </a:lnTo>
                  <a:lnTo>
                    <a:pt x="2275890" y="2552700"/>
                  </a:lnTo>
                  <a:lnTo>
                    <a:pt x="2228532" y="2565400"/>
                  </a:lnTo>
                  <a:lnTo>
                    <a:pt x="2180983" y="2565400"/>
                  </a:lnTo>
                  <a:lnTo>
                    <a:pt x="2133384" y="2552700"/>
                  </a:lnTo>
                  <a:lnTo>
                    <a:pt x="2085886" y="2552700"/>
                  </a:lnTo>
                  <a:lnTo>
                    <a:pt x="1945436" y="2514600"/>
                  </a:lnTo>
                  <a:lnTo>
                    <a:pt x="1887562" y="2514600"/>
                  </a:lnTo>
                  <a:lnTo>
                    <a:pt x="1871700" y="2527300"/>
                  </a:lnTo>
                  <a:lnTo>
                    <a:pt x="1598193" y="2819400"/>
                  </a:lnTo>
                  <a:lnTo>
                    <a:pt x="1698498" y="2921000"/>
                  </a:lnTo>
                  <a:lnTo>
                    <a:pt x="1941144" y="2654300"/>
                  </a:lnTo>
                  <a:lnTo>
                    <a:pt x="2099805" y="2692400"/>
                  </a:lnTo>
                  <a:lnTo>
                    <a:pt x="2341626" y="2692400"/>
                  </a:lnTo>
                  <a:lnTo>
                    <a:pt x="2386139" y="2679700"/>
                  </a:lnTo>
                  <a:lnTo>
                    <a:pt x="2446159" y="2832100"/>
                  </a:lnTo>
                  <a:lnTo>
                    <a:pt x="2456561" y="2857500"/>
                  </a:lnTo>
                  <a:lnTo>
                    <a:pt x="2471559" y="2870200"/>
                  </a:lnTo>
                  <a:lnTo>
                    <a:pt x="2489924" y="2870200"/>
                  </a:lnTo>
                  <a:lnTo>
                    <a:pt x="2510459" y="2882900"/>
                  </a:lnTo>
                  <a:lnTo>
                    <a:pt x="2842272" y="2882900"/>
                  </a:lnTo>
                  <a:lnTo>
                    <a:pt x="2862808" y="2870200"/>
                  </a:lnTo>
                  <a:lnTo>
                    <a:pt x="2881172" y="2870200"/>
                  </a:lnTo>
                  <a:lnTo>
                    <a:pt x="2896171" y="2857500"/>
                  </a:lnTo>
                  <a:lnTo>
                    <a:pt x="2906572" y="2832100"/>
                  </a:lnTo>
                  <a:lnTo>
                    <a:pt x="2940837" y="2743200"/>
                  </a:lnTo>
                  <a:lnTo>
                    <a:pt x="3024047" y="2527300"/>
                  </a:lnTo>
                  <a:lnTo>
                    <a:pt x="3207524" y="2451100"/>
                  </a:lnTo>
                  <a:lnTo>
                    <a:pt x="3504184" y="2590800"/>
                  </a:lnTo>
                  <a:lnTo>
                    <a:pt x="3544265" y="2590800"/>
                  </a:lnTo>
                  <a:lnTo>
                    <a:pt x="3563505" y="2578100"/>
                  </a:lnTo>
                  <a:lnTo>
                    <a:pt x="3580498" y="2578100"/>
                  </a:lnTo>
                  <a:lnTo>
                    <a:pt x="3703688" y="2451100"/>
                  </a:lnTo>
                  <a:lnTo>
                    <a:pt x="3716007" y="2438400"/>
                  </a:lnTo>
                  <a:lnTo>
                    <a:pt x="3814559" y="2336800"/>
                  </a:lnTo>
                  <a:lnTo>
                    <a:pt x="3826726" y="2324100"/>
                  </a:lnTo>
                  <a:lnTo>
                    <a:pt x="3833431" y="2298700"/>
                  </a:lnTo>
                  <a:lnTo>
                    <a:pt x="3834333" y="2286000"/>
                  </a:lnTo>
                  <a:lnTo>
                    <a:pt x="3829139" y="2260600"/>
                  </a:lnTo>
                  <a:lnTo>
                    <a:pt x="3698811" y="1968500"/>
                  </a:lnTo>
                  <a:lnTo>
                    <a:pt x="3775125" y="1778000"/>
                  </a:lnTo>
                  <a:lnTo>
                    <a:pt x="4076928" y="1663700"/>
                  </a:lnTo>
                  <a:lnTo>
                    <a:pt x="4108754" y="1638300"/>
                  </a:lnTo>
                  <a:lnTo>
                    <a:pt x="4120654" y="1600200"/>
                  </a:lnTo>
                  <a:lnTo>
                    <a:pt x="4120654" y="1270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7401579" y="1730309"/>
            <a:ext cx="1752600" cy="6819900"/>
            <a:chOff x="7401579" y="1730309"/>
            <a:chExt cx="1752600" cy="681990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1579" y="1730309"/>
              <a:ext cx="1752599" cy="68197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8064" y="3219693"/>
              <a:ext cx="1714499" cy="100964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417238" y="2176700"/>
            <a:ext cx="954405" cy="58337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7109"/>
              </a:lnSpc>
            </a:pPr>
            <a:r>
              <a:rPr dirty="0" sz="6000" spc="220" b="1">
                <a:solidFill>
                  <a:srgbClr val="FFFFFF"/>
                </a:solidFill>
                <a:latin typeface="Tahoma"/>
                <a:cs typeface="Tahoma"/>
              </a:rPr>
              <a:t>MAQUINADOS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114106" y="615538"/>
            <a:ext cx="10777855" cy="8708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205" marR="5080" indent="-116205">
              <a:lnSpc>
                <a:spcPct val="116500"/>
              </a:lnSpc>
              <a:spcBef>
                <a:spcPts val="100"/>
              </a:spcBef>
              <a:buSzPct val="81818"/>
              <a:buChar char="•"/>
              <a:tabLst>
                <a:tab pos="3910329" algn="l"/>
                <a:tab pos="7239634" algn="l"/>
              </a:tabLst>
            </a:pPr>
            <a:r>
              <a:rPr dirty="0" sz="2200">
                <a:latin typeface="Tahoma"/>
                <a:cs typeface="Tahoma"/>
              </a:rPr>
              <a:t>Servicio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fabricación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componentes,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con</a:t>
            </a:r>
            <a:r>
              <a:rPr dirty="0" sz="2200" spc="-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mas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20">
                <a:latin typeface="Tahoma"/>
                <a:cs typeface="Tahoma"/>
              </a:rPr>
              <a:t> </a:t>
            </a:r>
            <a:r>
              <a:rPr dirty="0" sz="2200" spc="-25">
                <a:latin typeface="Tahoma"/>
                <a:cs typeface="Tahoma"/>
              </a:rPr>
              <a:t>18</a:t>
            </a:r>
            <a:r>
              <a:rPr dirty="0" sz="2200">
                <a:latin typeface="Tahoma"/>
                <a:cs typeface="Tahoma"/>
              </a:rPr>
              <a:t>	años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experiencia,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con</a:t>
            </a:r>
            <a:r>
              <a:rPr dirty="0" sz="2200" spc="-45">
                <a:latin typeface="Tahoma"/>
                <a:cs typeface="Tahoma"/>
              </a:rPr>
              <a:t> </a:t>
            </a:r>
            <a:r>
              <a:rPr dirty="0" sz="2200" spc="-25">
                <a:latin typeface="Tahoma"/>
                <a:cs typeface="Tahoma"/>
              </a:rPr>
              <a:t>las </a:t>
            </a:r>
            <a:r>
              <a:rPr dirty="0" sz="2200" spc="-25">
                <a:latin typeface="Tahoma"/>
                <a:cs typeface="Tahoma"/>
              </a:rPr>
              <a:t>	</a:t>
            </a:r>
            <a:r>
              <a:rPr dirty="0" sz="2200">
                <a:latin typeface="Tahoma"/>
                <a:cs typeface="Tahoma"/>
              </a:rPr>
              <a:t>siguientes</a:t>
            </a:r>
            <a:r>
              <a:rPr dirty="0" sz="2200" spc="1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capacidades:</a:t>
            </a:r>
            <a:endParaRPr sz="2200">
              <a:latin typeface="Tahoma"/>
              <a:cs typeface="Tahoma"/>
            </a:endParaRPr>
          </a:p>
          <a:p>
            <a:pPr marL="2374900">
              <a:lnSpc>
                <a:spcPct val="100000"/>
              </a:lnSpc>
              <a:spcBef>
                <a:spcPts val="2580"/>
              </a:spcBef>
            </a:pPr>
            <a:r>
              <a:rPr dirty="0" sz="2600" spc="110" b="1">
                <a:latin typeface="Tahoma"/>
                <a:cs typeface="Tahoma"/>
              </a:rPr>
              <a:t>CNC</a:t>
            </a:r>
            <a:endParaRPr sz="2600">
              <a:latin typeface="Tahoma"/>
              <a:cs typeface="Tahoma"/>
            </a:endParaRPr>
          </a:p>
          <a:p>
            <a:pPr lvl="1" marL="2458085" indent="-158750">
              <a:lnSpc>
                <a:spcPct val="100000"/>
              </a:lnSpc>
              <a:spcBef>
                <a:spcPts val="1585"/>
              </a:spcBef>
              <a:buSzPct val="95454"/>
              <a:buChar char="•"/>
              <a:tabLst>
                <a:tab pos="2458085" algn="l"/>
              </a:tabLst>
            </a:pPr>
            <a:r>
              <a:rPr dirty="0" sz="2200" spc="-45">
                <a:latin typeface="Trebuchet MS"/>
                <a:cs typeface="Trebuchet MS"/>
              </a:rPr>
              <a:t>Torno</a:t>
            </a:r>
            <a:r>
              <a:rPr dirty="0" sz="2200" spc="-260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de</a:t>
            </a:r>
            <a:r>
              <a:rPr dirty="0" sz="2200" spc="-254">
                <a:latin typeface="Trebuchet MS"/>
                <a:cs typeface="Trebuchet MS"/>
              </a:rPr>
              <a:t> </a:t>
            </a:r>
            <a:r>
              <a:rPr dirty="0" sz="2200" spc="-65">
                <a:latin typeface="Trebuchet MS"/>
                <a:cs typeface="Trebuchet MS"/>
              </a:rPr>
              <a:t>producción</a:t>
            </a:r>
            <a:r>
              <a:rPr dirty="0" sz="2200" spc="-254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de</a:t>
            </a:r>
            <a:r>
              <a:rPr dirty="0" sz="2200" spc="-260">
                <a:latin typeface="Trebuchet MS"/>
                <a:cs typeface="Trebuchet MS"/>
              </a:rPr>
              <a:t> </a:t>
            </a:r>
            <a:r>
              <a:rPr dirty="0" sz="2200" spc="-70">
                <a:latin typeface="Trebuchet MS"/>
                <a:cs typeface="Trebuchet MS"/>
              </a:rPr>
              <a:t>control</a:t>
            </a:r>
            <a:r>
              <a:rPr dirty="0" sz="2200" spc="-254">
                <a:latin typeface="Trebuchet MS"/>
                <a:cs typeface="Trebuchet MS"/>
              </a:rPr>
              <a:t> </a:t>
            </a:r>
            <a:r>
              <a:rPr dirty="0" sz="2200" spc="-120">
                <a:latin typeface="Trebuchet MS"/>
                <a:cs typeface="Trebuchet MS"/>
              </a:rPr>
              <a:t>numérico.</a:t>
            </a:r>
            <a:r>
              <a:rPr dirty="0" sz="2200" spc="-254">
                <a:latin typeface="Trebuchet MS"/>
                <a:cs typeface="Trebuchet MS"/>
              </a:rPr>
              <a:t> </a:t>
            </a:r>
            <a:r>
              <a:rPr dirty="0" sz="2200" spc="-285">
                <a:latin typeface="Trebuchet MS"/>
                <a:cs typeface="Trebuchet MS"/>
              </a:rPr>
              <a:t>(9.5”</a:t>
            </a:r>
            <a:r>
              <a:rPr dirty="0" sz="2200" spc="-260">
                <a:latin typeface="Trebuchet MS"/>
                <a:cs typeface="Trebuchet MS"/>
              </a:rPr>
              <a:t> </a:t>
            </a:r>
            <a:r>
              <a:rPr dirty="0" sz="2200" spc="-130">
                <a:latin typeface="Trebuchet MS"/>
                <a:cs typeface="Trebuchet MS"/>
              </a:rPr>
              <a:t>x</a:t>
            </a:r>
            <a:r>
              <a:rPr dirty="0" sz="2200" spc="-254">
                <a:latin typeface="Trebuchet MS"/>
                <a:cs typeface="Trebuchet MS"/>
              </a:rPr>
              <a:t> </a:t>
            </a:r>
            <a:r>
              <a:rPr dirty="0" sz="2200" spc="-305">
                <a:latin typeface="Trebuchet MS"/>
                <a:cs typeface="Trebuchet MS"/>
              </a:rPr>
              <a:t>19.5”)</a:t>
            </a:r>
            <a:endParaRPr sz="2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725"/>
              </a:spcBef>
              <a:buFont typeface="Trebuchet MS"/>
              <a:buChar char="•"/>
            </a:pPr>
            <a:endParaRPr sz="2200">
              <a:latin typeface="Trebuchet MS"/>
              <a:cs typeface="Trebuchet MS"/>
            </a:endParaRPr>
          </a:p>
          <a:p>
            <a:pPr marL="2374900">
              <a:lnSpc>
                <a:spcPct val="100000"/>
              </a:lnSpc>
            </a:pPr>
            <a:r>
              <a:rPr dirty="0" sz="2600" spc="80" b="1">
                <a:latin typeface="Tahoma"/>
                <a:cs typeface="Tahoma"/>
              </a:rPr>
              <a:t>Torno</a:t>
            </a:r>
            <a:endParaRPr sz="2600">
              <a:latin typeface="Tahoma"/>
              <a:cs typeface="Tahoma"/>
            </a:endParaRPr>
          </a:p>
          <a:p>
            <a:pPr lvl="1" marL="2479040" indent="-139700">
              <a:lnSpc>
                <a:spcPct val="100000"/>
              </a:lnSpc>
              <a:spcBef>
                <a:spcPts val="285"/>
              </a:spcBef>
              <a:buSzPct val="95454"/>
              <a:buChar char="•"/>
              <a:tabLst>
                <a:tab pos="2479040" algn="l"/>
              </a:tabLst>
            </a:pPr>
            <a:r>
              <a:rPr dirty="0" sz="2200">
                <a:latin typeface="Tahoma"/>
                <a:cs typeface="Tahoma"/>
              </a:rPr>
              <a:t>Máxima</a:t>
            </a:r>
            <a:r>
              <a:rPr dirty="0" sz="2200" spc="11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capacidad</a:t>
            </a:r>
            <a:r>
              <a:rPr dirty="0" sz="2200" spc="11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Volteo</a:t>
            </a:r>
            <a:r>
              <a:rPr dirty="0" sz="2200" spc="110">
                <a:latin typeface="Tahoma"/>
                <a:cs typeface="Tahoma"/>
              </a:rPr>
              <a:t> </a:t>
            </a:r>
            <a:r>
              <a:rPr dirty="0" sz="2200" spc="-25">
                <a:latin typeface="Tahoma"/>
                <a:cs typeface="Tahoma"/>
              </a:rPr>
              <a:t>34”</a:t>
            </a:r>
            <a:endParaRPr sz="2200">
              <a:latin typeface="Tahoma"/>
              <a:cs typeface="Tahoma"/>
            </a:endParaRPr>
          </a:p>
          <a:p>
            <a:pPr lvl="1" marL="2479040" indent="-139700">
              <a:lnSpc>
                <a:spcPct val="100000"/>
              </a:lnSpc>
              <a:spcBef>
                <a:spcPts val="434"/>
              </a:spcBef>
              <a:buSzPct val="95454"/>
              <a:buChar char="•"/>
              <a:tabLst>
                <a:tab pos="2479040" algn="l"/>
              </a:tabLst>
            </a:pPr>
            <a:r>
              <a:rPr dirty="0" sz="2200" spc="55">
                <a:latin typeface="Tahoma"/>
                <a:cs typeface="Tahoma"/>
              </a:rPr>
              <a:t>Máximo</a:t>
            </a:r>
            <a:r>
              <a:rPr dirty="0" sz="2200" spc="-8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Largo</a:t>
            </a:r>
            <a:r>
              <a:rPr dirty="0" sz="2200" spc="-75">
                <a:latin typeface="Tahoma"/>
                <a:cs typeface="Tahoma"/>
              </a:rPr>
              <a:t> </a:t>
            </a:r>
            <a:r>
              <a:rPr dirty="0" sz="2200" spc="-20">
                <a:latin typeface="Tahoma"/>
                <a:cs typeface="Tahoma"/>
              </a:rPr>
              <a:t>120”</a:t>
            </a:r>
            <a:endParaRPr sz="2200">
              <a:latin typeface="Tahoma"/>
              <a:cs typeface="Tahoma"/>
            </a:endParaRPr>
          </a:p>
          <a:p>
            <a:pPr marL="2374900">
              <a:lnSpc>
                <a:spcPct val="100000"/>
              </a:lnSpc>
              <a:spcBef>
                <a:spcPts val="1900"/>
              </a:spcBef>
            </a:pPr>
            <a:r>
              <a:rPr dirty="0" sz="2600" spc="70" b="1">
                <a:latin typeface="Tahoma"/>
                <a:cs typeface="Tahoma"/>
              </a:rPr>
              <a:t>Fresadoras</a:t>
            </a:r>
            <a:endParaRPr sz="2600">
              <a:latin typeface="Tahoma"/>
              <a:cs typeface="Tahoma"/>
            </a:endParaRPr>
          </a:p>
          <a:p>
            <a:pPr lvl="1" marL="2458085" indent="-158750">
              <a:lnSpc>
                <a:spcPct val="100000"/>
              </a:lnSpc>
              <a:spcBef>
                <a:spcPts val="940"/>
              </a:spcBef>
              <a:buSzPct val="95454"/>
              <a:buChar char="•"/>
              <a:tabLst>
                <a:tab pos="2458085" algn="l"/>
              </a:tabLst>
            </a:pPr>
            <a:r>
              <a:rPr dirty="0" sz="2200" spc="-60">
                <a:latin typeface="Trebuchet MS"/>
                <a:cs typeface="Trebuchet MS"/>
              </a:rPr>
              <a:t>Regletas</a:t>
            </a:r>
            <a:r>
              <a:rPr dirty="0" sz="2200" spc="-260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de</a:t>
            </a:r>
            <a:r>
              <a:rPr dirty="0" sz="2200" spc="-260">
                <a:latin typeface="Trebuchet MS"/>
                <a:cs typeface="Trebuchet MS"/>
              </a:rPr>
              <a:t> </a:t>
            </a:r>
            <a:r>
              <a:rPr dirty="0" sz="2200" spc="-105">
                <a:latin typeface="Trebuchet MS"/>
                <a:cs typeface="Trebuchet MS"/>
              </a:rPr>
              <a:t>alta</a:t>
            </a:r>
            <a:r>
              <a:rPr dirty="0" sz="2200" spc="-254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precisión.</a:t>
            </a:r>
            <a:endParaRPr sz="2200">
              <a:latin typeface="Trebuchet MS"/>
              <a:cs typeface="Trebuchet MS"/>
            </a:endParaRPr>
          </a:p>
          <a:p>
            <a:pPr lvl="1" marL="2458085" indent="-158750">
              <a:lnSpc>
                <a:spcPct val="100000"/>
              </a:lnSpc>
              <a:spcBef>
                <a:spcPts val="434"/>
              </a:spcBef>
              <a:buSzPct val="95454"/>
              <a:buChar char="•"/>
              <a:tabLst>
                <a:tab pos="2458085" algn="l"/>
              </a:tabLst>
            </a:pPr>
            <a:r>
              <a:rPr dirty="0" sz="2200" spc="-95">
                <a:latin typeface="Trebuchet MS"/>
                <a:cs typeface="Trebuchet MS"/>
              </a:rPr>
              <a:t>Verticales</a:t>
            </a:r>
            <a:r>
              <a:rPr dirty="0" sz="2200" spc="-245">
                <a:latin typeface="Trebuchet MS"/>
                <a:cs typeface="Trebuchet MS"/>
              </a:rPr>
              <a:t> </a:t>
            </a:r>
            <a:r>
              <a:rPr dirty="0" sz="2200">
                <a:latin typeface="Trebuchet MS"/>
                <a:cs typeface="Trebuchet MS"/>
              </a:rPr>
              <a:t>y</a:t>
            </a:r>
            <a:r>
              <a:rPr dirty="0" sz="2200" spc="-245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Horizontales</a:t>
            </a:r>
            <a:endParaRPr sz="2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60"/>
              </a:spcBef>
              <a:buFont typeface="Trebuchet MS"/>
              <a:buChar char="•"/>
            </a:pPr>
            <a:endParaRPr sz="2200">
              <a:latin typeface="Trebuchet MS"/>
              <a:cs typeface="Trebuchet MS"/>
            </a:endParaRPr>
          </a:p>
          <a:p>
            <a:pPr marL="2374900">
              <a:lnSpc>
                <a:spcPct val="100000"/>
              </a:lnSpc>
            </a:pPr>
            <a:r>
              <a:rPr dirty="0" sz="2600" spc="65" b="1">
                <a:latin typeface="Tahoma"/>
                <a:cs typeface="Tahoma"/>
              </a:rPr>
              <a:t>Mandriladora</a:t>
            </a:r>
            <a:endParaRPr sz="2600">
              <a:latin typeface="Tahoma"/>
              <a:cs typeface="Tahoma"/>
            </a:endParaRPr>
          </a:p>
          <a:p>
            <a:pPr lvl="1" marL="2442210" indent="-139700">
              <a:lnSpc>
                <a:spcPct val="100000"/>
              </a:lnSpc>
              <a:spcBef>
                <a:spcPts val="285"/>
              </a:spcBef>
              <a:buSzPct val="95454"/>
              <a:buChar char="•"/>
              <a:tabLst>
                <a:tab pos="2442210" algn="l"/>
              </a:tabLst>
            </a:pPr>
            <a:r>
              <a:rPr dirty="0" sz="2200">
                <a:latin typeface="Tahoma"/>
                <a:cs typeface="Tahoma"/>
              </a:rPr>
              <a:t>Servicio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 spc="50">
                <a:latin typeface="Tahoma"/>
                <a:cs typeface="Tahoma"/>
              </a:rPr>
              <a:t>pesado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mesa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1m.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x</a:t>
            </a:r>
            <a:r>
              <a:rPr dirty="0" sz="2200" spc="-9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1.25m.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3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Toneladas</a:t>
            </a:r>
            <a:endParaRPr sz="2200">
              <a:latin typeface="Tahoma"/>
              <a:cs typeface="Tahoma"/>
            </a:endParaRPr>
          </a:p>
          <a:p>
            <a:pPr lvl="1" marL="2442210" indent="-139700">
              <a:lnSpc>
                <a:spcPct val="100000"/>
              </a:lnSpc>
              <a:spcBef>
                <a:spcPts val="434"/>
              </a:spcBef>
              <a:buSzPct val="95454"/>
              <a:buChar char="•"/>
              <a:tabLst>
                <a:tab pos="2442210" algn="l"/>
              </a:tabLst>
            </a:pPr>
            <a:r>
              <a:rPr dirty="0" sz="2200">
                <a:latin typeface="Tahoma"/>
                <a:cs typeface="Tahoma"/>
              </a:rPr>
              <a:t>Equipada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con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regletas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alta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precisión.</a:t>
            </a:r>
            <a:endParaRPr sz="22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430"/>
              </a:spcBef>
              <a:buFont typeface="Trebuchet MS"/>
              <a:buChar char="•"/>
            </a:pPr>
            <a:endParaRPr sz="2200">
              <a:latin typeface="Tahoma"/>
              <a:cs typeface="Tahoma"/>
            </a:endParaRPr>
          </a:p>
          <a:p>
            <a:pPr marL="2374900">
              <a:lnSpc>
                <a:spcPct val="100000"/>
              </a:lnSpc>
            </a:pPr>
            <a:r>
              <a:rPr dirty="0" sz="2600" spc="50" b="1">
                <a:latin typeface="Tahoma"/>
                <a:cs typeface="Tahoma"/>
              </a:rPr>
              <a:t>Pailería</a:t>
            </a:r>
            <a:endParaRPr sz="2600">
              <a:latin typeface="Tahoma"/>
              <a:cs typeface="Tahoma"/>
            </a:endParaRPr>
          </a:p>
          <a:p>
            <a:pPr lvl="1" marL="2442210" indent="-139700">
              <a:lnSpc>
                <a:spcPct val="100000"/>
              </a:lnSpc>
              <a:spcBef>
                <a:spcPts val="285"/>
              </a:spcBef>
              <a:buSzPct val="95454"/>
              <a:buChar char="•"/>
              <a:tabLst>
                <a:tab pos="2442210" algn="l"/>
              </a:tabLst>
            </a:pPr>
            <a:r>
              <a:rPr dirty="0" sz="2200">
                <a:latin typeface="Tahoma"/>
                <a:cs typeface="Tahoma"/>
              </a:rPr>
              <a:t>Electrodo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400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 spc="-114">
                <a:latin typeface="Tahoma"/>
                <a:cs typeface="Tahoma"/>
              </a:rPr>
              <a:t>A,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 spc="65">
                <a:latin typeface="Tahoma"/>
                <a:cs typeface="Tahoma"/>
              </a:rPr>
              <a:t>Micro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Alambre</a:t>
            </a:r>
            <a:r>
              <a:rPr dirty="0" sz="2200" spc="2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150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 spc="-25">
                <a:latin typeface="Tahoma"/>
                <a:cs typeface="Tahoma"/>
              </a:rPr>
              <a:t>A.</a:t>
            </a:r>
            <a:endParaRPr sz="2200">
              <a:latin typeface="Tahoma"/>
              <a:cs typeface="Tahoma"/>
            </a:endParaRPr>
          </a:p>
          <a:p>
            <a:pPr lvl="1" marL="2442210" indent="-139700">
              <a:lnSpc>
                <a:spcPct val="100000"/>
              </a:lnSpc>
              <a:spcBef>
                <a:spcPts val="434"/>
              </a:spcBef>
              <a:buSzPct val="95454"/>
              <a:buChar char="•"/>
              <a:tabLst>
                <a:tab pos="2442210" algn="l"/>
              </a:tabLst>
            </a:pPr>
            <a:r>
              <a:rPr dirty="0" sz="2200">
                <a:latin typeface="Tahoma"/>
                <a:cs typeface="Tahoma"/>
              </a:rPr>
              <a:t>Acero,</a:t>
            </a:r>
            <a:r>
              <a:rPr dirty="0" sz="2200" spc="-8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Acero</a:t>
            </a:r>
            <a:r>
              <a:rPr dirty="0" sz="2200" spc="-8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Inoxidable,</a:t>
            </a:r>
            <a:r>
              <a:rPr dirty="0" sz="2200" spc="-8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Aluminio.</a:t>
            </a:r>
            <a:endParaRPr sz="2200">
              <a:latin typeface="Tahoma"/>
              <a:cs typeface="Tahoma"/>
            </a:endParaRPr>
          </a:p>
          <a:p>
            <a:pPr lvl="1" marL="2442210" indent="-139700">
              <a:lnSpc>
                <a:spcPct val="100000"/>
              </a:lnSpc>
              <a:spcBef>
                <a:spcPts val="434"/>
              </a:spcBef>
              <a:buSzPct val="95454"/>
              <a:buChar char="•"/>
              <a:tabLst>
                <a:tab pos="2442210" algn="l"/>
              </a:tabLst>
            </a:pPr>
            <a:r>
              <a:rPr dirty="0" sz="2200" spc="50">
                <a:latin typeface="Tahoma"/>
                <a:cs typeface="Tahoma"/>
              </a:rPr>
              <a:t>Mesas</a:t>
            </a:r>
            <a:r>
              <a:rPr dirty="0" sz="220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5">
                <a:latin typeface="Tahoma"/>
                <a:cs typeface="Tahoma"/>
              </a:rPr>
              <a:t> </a:t>
            </a:r>
            <a:r>
              <a:rPr dirty="0" sz="2200" spc="50">
                <a:latin typeface="Tahoma"/>
                <a:cs typeface="Tahoma"/>
              </a:rPr>
              <a:t>armado</a:t>
            </a:r>
            <a:r>
              <a:rPr dirty="0" sz="2200" spc="5">
                <a:latin typeface="Tahoma"/>
                <a:cs typeface="Tahoma"/>
              </a:rPr>
              <a:t> </a:t>
            </a:r>
            <a:r>
              <a:rPr dirty="0" sz="2200" spc="-100">
                <a:latin typeface="Tahoma"/>
                <a:cs typeface="Tahoma"/>
              </a:rPr>
              <a:t>y</a:t>
            </a:r>
            <a:r>
              <a:rPr dirty="0" sz="2200" spc="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soldadura</a:t>
            </a:r>
            <a:r>
              <a:rPr dirty="0" sz="2200" spc="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para</a:t>
            </a:r>
            <a:r>
              <a:rPr dirty="0" sz="2200" spc="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adecuada</a:t>
            </a:r>
            <a:r>
              <a:rPr dirty="0" sz="2200" spc="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construcción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720205" cy="10287000"/>
            <a:chOff x="0" y="0"/>
            <a:chExt cx="6720205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720205" cy="10287000"/>
            </a:xfrm>
            <a:custGeom>
              <a:avLst/>
              <a:gdLst/>
              <a:ahLst/>
              <a:cxnLst/>
              <a:rect l="l" t="t" r="r" b="b"/>
              <a:pathLst>
                <a:path w="6720205" h="10287000">
                  <a:moveTo>
                    <a:pt x="0" y="10287000"/>
                  </a:moveTo>
                  <a:lnTo>
                    <a:pt x="0" y="0"/>
                  </a:lnTo>
                  <a:lnTo>
                    <a:pt x="6720047" y="0"/>
                  </a:lnTo>
                  <a:lnTo>
                    <a:pt x="6720057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187575" cy="9712960"/>
            </a:xfrm>
            <a:custGeom>
              <a:avLst/>
              <a:gdLst/>
              <a:ahLst/>
              <a:cxnLst/>
              <a:rect l="l" t="t" r="r" b="b"/>
              <a:pathLst>
                <a:path w="2187575" h="9712960">
                  <a:moveTo>
                    <a:pt x="143154" y="1990725"/>
                  </a:moveTo>
                  <a:lnTo>
                    <a:pt x="137629" y="1985200"/>
                  </a:lnTo>
                  <a:lnTo>
                    <a:pt x="97142" y="1985149"/>
                  </a:lnTo>
                  <a:lnTo>
                    <a:pt x="64020" y="1984743"/>
                  </a:lnTo>
                  <a:lnTo>
                    <a:pt x="30899" y="1983651"/>
                  </a:lnTo>
                  <a:lnTo>
                    <a:pt x="0" y="1981669"/>
                  </a:lnTo>
                  <a:lnTo>
                    <a:pt x="0" y="2003691"/>
                  </a:lnTo>
                  <a:lnTo>
                    <a:pt x="64020" y="2006142"/>
                  </a:lnTo>
                  <a:lnTo>
                    <a:pt x="97142" y="2006968"/>
                  </a:lnTo>
                  <a:lnTo>
                    <a:pt x="130060" y="2007285"/>
                  </a:lnTo>
                  <a:lnTo>
                    <a:pt x="137629" y="2007285"/>
                  </a:lnTo>
                  <a:lnTo>
                    <a:pt x="143154" y="2001761"/>
                  </a:lnTo>
                  <a:lnTo>
                    <a:pt x="143154" y="1990725"/>
                  </a:lnTo>
                  <a:close/>
                </a:path>
                <a:path w="2187575" h="9712960">
                  <a:moveTo>
                    <a:pt x="411835" y="1977847"/>
                  </a:moveTo>
                  <a:lnTo>
                    <a:pt x="409994" y="1972322"/>
                  </a:lnTo>
                  <a:lnTo>
                    <a:pt x="404469" y="1968639"/>
                  </a:lnTo>
                  <a:lnTo>
                    <a:pt x="398945" y="1968639"/>
                  </a:lnTo>
                  <a:lnTo>
                    <a:pt x="365823" y="1972462"/>
                  </a:lnTo>
                  <a:lnTo>
                    <a:pt x="332701" y="1975777"/>
                  </a:lnTo>
                  <a:lnTo>
                    <a:pt x="266446" y="1981517"/>
                  </a:lnTo>
                  <a:lnTo>
                    <a:pt x="259092" y="1981517"/>
                  </a:lnTo>
                  <a:lnTo>
                    <a:pt x="255409" y="1987042"/>
                  </a:lnTo>
                  <a:lnTo>
                    <a:pt x="255409" y="1999919"/>
                  </a:lnTo>
                  <a:lnTo>
                    <a:pt x="260934" y="2003602"/>
                  </a:lnTo>
                  <a:lnTo>
                    <a:pt x="266446" y="2003602"/>
                  </a:lnTo>
                  <a:lnTo>
                    <a:pt x="368147" y="1994547"/>
                  </a:lnTo>
                  <a:lnTo>
                    <a:pt x="402628" y="1990725"/>
                  </a:lnTo>
                  <a:lnTo>
                    <a:pt x="408152" y="1988883"/>
                  </a:lnTo>
                  <a:lnTo>
                    <a:pt x="411835" y="1983359"/>
                  </a:lnTo>
                  <a:lnTo>
                    <a:pt x="411835" y="1977847"/>
                  </a:lnTo>
                  <a:close/>
                </a:path>
                <a:path w="2187575" h="9712960">
                  <a:moveTo>
                    <a:pt x="673150" y="1929993"/>
                  </a:moveTo>
                  <a:lnTo>
                    <a:pt x="671309" y="1924481"/>
                  </a:lnTo>
                  <a:lnTo>
                    <a:pt x="671309" y="1918957"/>
                  </a:lnTo>
                  <a:lnTo>
                    <a:pt x="663943" y="1915274"/>
                  </a:lnTo>
                  <a:lnTo>
                    <a:pt x="658418" y="1917115"/>
                  </a:lnTo>
                  <a:lnTo>
                    <a:pt x="626656" y="1925078"/>
                  </a:lnTo>
                  <a:lnTo>
                    <a:pt x="594702" y="1932520"/>
                  </a:lnTo>
                  <a:lnTo>
                    <a:pt x="529602" y="1946554"/>
                  </a:lnTo>
                  <a:lnTo>
                    <a:pt x="522249" y="1948395"/>
                  </a:lnTo>
                  <a:lnTo>
                    <a:pt x="518566" y="1953920"/>
                  </a:lnTo>
                  <a:lnTo>
                    <a:pt x="522249" y="1964956"/>
                  </a:lnTo>
                  <a:lnTo>
                    <a:pt x="525919" y="1968639"/>
                  </a:lnTo>
                  <a:lnTo>
                    <a:pt x="533285" y="1968639"/>
                  </a:lnTo>
                  <a:lnTo>
                    <a:pt x="566381" y="1961426"/>
                  </a:lnTo>
                  <a:lnTo>
                    <a:pt x="599300" y="1953691"/>
                  </a:lnTo>
                  <a:lnTo>
                    <a:pt x="663943" y="1937359"/>
                  </a:lnTo>
                  <a:lnTo>
                    <a:pt x="669467" y="1937359"/>
                  </a:lnTo>
                  <a:lnTo>
                    <a:pt x="673150" y="1929993"/>
                  </a:lnTo>
                  <a:close/>
                </a:path>
                <a:path w="2187575" h="9712960">
                  <a:moveTo>
                    <a:pt x="895299" y="9238894"/>
                  </a:moveTo>
                  <a:lnTo>
                    <a:pt x="893978" y="9231516"/>
                  </a:lnTo>
                  <a:lnTo>
                    <a:pt x="889927" y="9225458"/>
                  </a:lnTo>
                  <a:lnTo>
                    <a:pt x="883780" y="9221356"/>
                  </a:lnTo>
                  <a:lnTo>
                    <a:pt x="876185" y="9219844"/>
                  </a:lnTo>
                  <a:lnTo>
                    <a:pt x="868781" y="9221356"/>
                  </a:lnTo>
                  <a:lnTo>
                    <a:pt x="862698" y="9225458"/>
                  </a:lnTo>
                  <a:lnTo>
                    <a:pt x="858583" y="9231516"/>
                  </a:lnTo>
                  <a:lnTo>
                    <a:pt x="857072" y="9238894"/>
                  </a:lnTo>
                  <a:lnTo>
                    <a:pt x="858583" y="9246260"/>
                  </a:lnTo>
                  <a:lnTo>
                    <a:pt x="862698" y="9252318"/>
                  </a:lnTo>
                  <a:lnTo>
                    <a:pt x="868781" y="9256420"/>
                  </a:lnTo>
                  <a:lnTo>
                    <a:pt x="876185" y="9257932"/>
                  </a:lnTo>
                  <a:lnTo>
                    <a:pt x="883577" y="9256420"/>
                  </a:lnTo>
                  <a:lnTo>
                    <a:pt x="889660" y="9252318"/>
                  </a:lnTo>
                  <a:lnTo>
                    <a:pt x="893787" y="9246260"/>
                  </a:lnTo>
                  <a:lnTo>
                    <a:pt x="895299" y="9238894"/>
                  </a:lnTo>
                  <a:close/>
                </a:path>
                <a:path w="2187575" h="9712960">
                  <a:moveTo>
                    <a:pt x="895299" y="9011425"/>
                  </a:moveTo>
                  <a:lnTo>
                    <a:pt x="893978" y="9004059"/>
                  </a:lnTo>
                  <a:lnTo>
                    <a:pt x="889927" y="8998001"/>
                  </a:lnTo>
                  <a:lnTo>
                    <a:pt x="883780" y="8993886"/>
                  </a:lnTo>
                  <a:lnTo>
                    <a:pt x="876185" y="8992387"/>
                  </a:lnTo>
                  <a:lnTo>
                    <a:pt x="868781" y="8993886"/>
                  </a:lnTo>
                  <a:lnTo>
                    <a:pt x="862698" y="8998001"/>
                  </a:lnTo>
                  <a:lnTo>
                    <a:pt x="858583" y="9004059"/>
                  </a:lnTo>
                  <a:lnTo>
                    <a:pt x="857072" y="9011425"/>
                  </a:lnTo>
                  <a:lnTo>
                    <a:pt x="858583" y="9018803"/>
                  </a:lnTo>
                  <a:lnTo>
                    <a:pt x="862698" y="9024861"/>
                  </a:lnTo>
                  <a:lnTo>
                    <a:pt x="868781" y="9028963"/>
                  </a:lnTo>
                  <a:lnTo>
                    <a:pt x="876185" y="9030475"/>
                  </a:lnTo>
                  <a:lnTo>
                    <a:pt x="883577" y="9028963"/>
                  </a:lnTo>
                  <a:lnTo>
                    <a:pt x="889660" y="9024861"/>
                  </a:lnTo>
                  <a:lnTo>
                    <a:pt x="893787" y="9018803"/>
                  </a:lnTo>
                  <a:lnTo>
                    <a:pt x="895299" y="9011425"/>
                  </a:lnTo>
                  <a:close/>
                </a:path>
                <a:path w="2187575" h="9712960">
                  <a:moveTo>
                    <a:pt x="895299" y="8790788"/>
                  </a:moveTo>
                  <a:lnTo>
                    <a:pt x="893838" y="8783422"/>
                  </a:lnTo>
                  <a:lnTo>
                    <a:pt x="889800" y="8777364"/>
                  </a:lnTo>
                  <a:lnTo>
                    <a:pt x="883729" y="8773262"/>
                  </a:lnTo>
                  <a:lnTo>
                    <a:pt x="876185" y="8771750"/>
                  </a:lnTo>
                  <a:lnTo>
                    <a:pt x="868781" y="8773262"/>
                  </a:lnTo>
                  <a:lnTo>
                    <a:pt x="862698" y="8777364"/>
                  </a:lnTo>
                  <a:lnTo>
                    <a:pt x="858583" y="8783422"/>
                  </a:lnTo>
                  <a:lnTo>
                    <a:pt x="857072" y="8790788"/>
                  </a:lnTo>
                  <a:lnTo>
                    <a:pt x="858583" y="8798166"/>
                  </a:lnTo>
                  <a:lnTo>
                    <a:pt x="862698" y="8804224"/>
                  </a:lnTo>
                  <a:lnTo>
                    <a:pt x="868781" y="8808326"/>
                  </a:lnTo>
                  <a:lnTo>
                    <a:pt x="876185" y="8809838"/>
                  </a:lnTo>
                  <a:lnTo>
                    <a:pt x="883577" y="8808326"/>
                  </a:lnTo>
                  <a:lnTo>
                    <a:pt x="889660" y="8804224"/>
                  </a:lnTo>
                  <a:lnTo>
                    <a:pt x="893787" y="8798166"/>
                  </a:lnTo>
                  <a:lnTo>
                    <a:pt x="895299" y="8790788"/>
                  </a:lnTo>
                  <a:close/>
                </a:path>
                <a:path w="2187575" h="9712960">
                  <a:moveTo>
                    <a:pt x="895654" y="9693821"/>
                  </a:moveTo>
                  <a:lnTo>
                    <a:pt x="894143" y="9686442"/>
                  </a:lnTo>
                  <a:lnTo>
                    <a:pt x="890028" y="9680384"/>
                  </a:lnTo>
                  <a:lnTo>
                    <a:pt x="883945" y="9676282"/>
                  </a:lnTo>
                  <a:lnTo>
                    <a:pt x="876541" y="9674771"/>
                  </a:lnTo>
                  <a:lnTo>
                    <a:pt x="869149" y="9676282"/>
                  </a:lnTo>
                  <a:lnTo>
                    <a:pt x="863066" y="9680384"/>
                  </a:lnTo>
                  <a:lnTo>
                    <a:pt x="858939" y="9686442"/>
                  </a:lnTo>
                  <a:lnTo>
                    <a:pt x="857427" y="9693821"/>
                  </a:lnTo>
                  <a:lnTo>
                    <a:pt x="858939" y="9701187"/>
                  </a:lnTo>
                  <a:lnTo>
                    <a:pt x="863066" y="9707245"/>
                  </a:lnTo>
                  <a:lnTo>
                    <a:pt x="869149" y="9711347"/>
                  </a:lnTo>
                  <a:lnTo>
                    <a:pt x="876541" y="9712858"/>
                  </a:lnTo>
                  <a:lnTo>
                    <a:pt x="883945" y="9711347"/>
                  </a:lnTo>
                  <a:lnTo>
                    <a:pt x="890028" y="9707245"/>
                  </a:lnTo>
                  <a:lnTo>
                    <a:pt x="894143" y="9701187"/>
                  </a:lnTo>
                  <a:lnTo>
                    <a:pt x="895654" y="9693821"/>
                  </a:lnTo>
                  <a:close/>
                </a:path>
                <a:path w="2187575" h="9712960">
                  <a:moveTo>
                    <a:pt x="895654" y="9459887"/>
                  </a:moveTo>
                  <a:lnTo>
                    <a:pt x="894143" y="9452508"/>
                  </a:lnTo>
                  <a:lnTo>
                    <a:pt x="890028" y="9446450"/>
                  </a:lnTo>
                  <a:lnTo>
                    <a:pt x="883945" y="9442348"/>
                  </a:lnTo>
                  <a:lnTo>
                    <a:pt x="876541" y="9440837"/>
                  </a:lnTo>
                  <a:lnTo>
                    <a:pt x="869149" y="9442348"/>
                  </a:lnTo>
                  <a:lnTo>
                    <a:pt x="863066" y="9446450"/>
                  </a:lnTo>
                  <a:lnTo>
                    <a:pt x="858939" y="9452508"/>
                  </a:lnTo>
                  <a:lnTo>
                    <a:pt x="857427" y="9459887"/>
                  </a:lnTo>
                  <a:lnTo>
                    <a:pt x="858939" y="9467253"/>
                  </a:lnTo>
                  <a:lnTo>
                    <a:pt x="863066" y="9473311"/>
                  </a:lnTo>
                  <a:lnTo>
                    <a:pt x="869149" y="9477413"/>
                  </a:lnTo>
                  <a:lnTo>
                    <a:pt x="876541" y="9478924"/>
                  </a:lnTo>
                  <a:lnTo>
                    <a:pt x="883945" y="9477413"/>
                  </a:lnTo>
                  <a:lnTo>
                    <a:pt x="890028" y="9473311"/>
                  </a:lnTo>
                  <a:lnTo>
                    <a:pt x="894143" y="9467253"/>
                  </a:lnTo>
                  <a:lnTo>
                    <a:pt x="895654" y="9459887"/>
                  </a:lnTo>
                  <a:close/>
                </a:path>
                <a:path w="2187575" h="9712960">
                  <a:moveTo>
                    <a:pt x="927100" y="1841665"/>
                  </a:moveTo>
                  <a:lnTo>
                    <a:pt x="923417" y="1830628"/>
                  </a:lnTo>
                  <a:lnTo>
                    <a:pt x="916063" y="1828787"/>
                  </a:lnTo>
                  <a:lnTo>
                    <a:pt x="910539" y="1830628"/>
                  </a:lnTo>
                  <a:lnTo>
                    <a:pt x="879081" y="1842731"/>
                  </a:lnTo>
                  <a:lnTo>
                    <a:pt x="847966" y="1854314"/>
                  </a:lnTo>
                  <a:lnTo>
                    <a:pt x="785406" y="1876628"/>
                  </a:lnTo>
                  <a:lnTo>
                    <a:pt x="779881" y="1878469"/>
                  </a:lnTo>
                  <a:lnTo>
                    <a:pt x="776198" y="1885835"/>
                  </a:lnTo>
                  <a:lnTo>
                    <a:pt x="778040" y="1891347"/>
                  </a:lnTo>
                  <a:lnTo>
                    <a:pt x="779881" y="1895030"/>
                  </a:lnTo>
                  <a:lnTo>
                    <a:pt x="783564" y="1898713"/>
                  </a:lnTo>
                  <a:lnTo>
                    <a:pt x="794600" y="1898713"/>
                  </a:lnTo>
                  <a:lnTo>
                    <a:pt x="826312" y="1887359"/>
                  </a:lnTo>
                  <a:lnTo>
                    <a:pt x="857859" y="1875485"/>
                  </a:lnTo>
                  <a:lnTo>
                    <a:pt x="889063" y="1863255"/>
                  </a:lnTo>
                  <a:lnTo>
                    <a:pt x="919734" y="1850859"/>
                  </a:lnTo>
                  <a:lnTo>
                    <a:pt x="925258" y="1849031"/>
                  </a:lnTo>
                  <a:lnTo>
                    <a:pt x="927100" y="1841665"/>
                  </a:lnTo>
                  <a:close/>
                </a:path>
                <a:path w="2187575" h="9712960">
                  <a:moveTo>
                    <a:pt x="1135862" y="9693821"/>
                  </a:moveTo>
                  <a:lnTo>
                    <a:pt x="1134554" y="9686442"/>
                  </a:lnTo>
                  <a:lnTo>
                    <a:pt x="1130503" y="9680384"/>
                  </a:lnTo>
                  <a:lnTo>
                    <a:pt x="1124343" y="9676282"/>
                  </a:lnTo>
                  <a:lnTo>
                    <a:pt x="1116749" y="9674771"/>
                  </a:lnTo>
                  <a:lnTo>
                    <a:pt x="1109345" y="9676282"/>
                  </a:lnTo>
                  <a:lnTo>
                    <a:pt x="1103261" y="9680384"/>
                  </a:lnTo>
                  <a:lnTo>
                    <a:pt x="1099146" y="9686442"/>
                  </a:lnTo>
                  <a:lnTo>
                    <a:pt x="1097635" y="9693821"/>
                  </a:lnTo>
                  <a:lnTo>
                    <a:pt x="1099146" y="9701187"/>
                  </a:lnTo>
                  <a:lnTo>
                    <a:pt x="1103261" y="9707245"/>
                  </a:lnTo>
                  <a:lnTo>
                    <a:pt x="1109345" y="9711347"/>
                  </a:lnTo>
                  <a:lnTo>
                    <a:pt x="1116749" y="9712858"/>
                  </a:lnTo>
                  <a:lnTo>
                    <a:pt x="1124140" y="9711347"/>
                  </a:lnTo>
                  <a:lnTo>
                    <a:pt x="1130223" y="9707245"/>
                  </a:lnTo>
                  <a:lnTo>
                    <a:pt x="1134351" y="9701187"/>
                  </a:lnTo>
                  <a:lnTo>
                    <a:pt x="1135862" y="9693821"/>
                  </a:lnTo>
                  <a:close/>
                </a:path>
                <a:path w="2187575" h="9712960">
                  <a:moveTo>
                    <a:pt x="1135862" y="9459887"/>
                  </a:moveTo>
                  <a:lnTo>
                    <a:pt x="1134402" y="9452508"/>
                  </a:lnTo>
                  <a:lnTo>
                    <a:pt x="1130363" y="9446450"/>
                  </a:lnTo>
                  <a:lnTo>
                    <a:pt x="1124292" y="9442348"/>
                  </a:lnTo>
                  <a:lnTo>
                    <a:pt x="1116749" y="9440837"/>
                  </a:lnTo>
                  <a:lnTo>
                    <a:pt x="1109345" y="9442348"/>
                  </a:lnTo>
                  <a:lnTo>
                    <a:pt x="1103261" y="9446450"/>
                  </a:lnTo>
                  <a:lnTo>
                    <a:pt x="1099146" y="9452508"/>
                  </a:lnTo>
                  <a:lnTo>
                    <a:pt x="1097635" y="9459887"/>
                  </a:lnTo>
                  <a:lnTo>
                    <a:pt x="1099146" y="9467253"/>
                  </a:lnTo>
                  <a:lnTo>
                    <a:pt x="1103261" y="9473311"/>
                  </a:lnTo>
                  <a:lnTo>
                    <a:pt x="1109345" y="9477413"/>
                  </a:lnTo>
                  <a:lnTo>
                    <a:pt x="1116749" y="9478924"/>
                  </a:lnTo>
                  <a:lnTo>
                    <a:pt x="1124140" y="9477413"/>
                  </a:lnTo>
                  <a:lnTo>
                    <a:pt x="1130223" y="9473311"/>
                  </a:lnTo>
                  <a:lnTo>
                    <a:pt x="1134351" y="9467253"/>
                  </a:lnTo>
                  <a:lnTo>
                    <a:pt x="1135862" y="9459887"/>
                  </a:lnTo>
                  <a:close/>
                </a:path>
                <a:path w="2187575" h="9712960">
                  <a:moveTo>
                    <a:pt x="1135862" y="9238894"/>
                  </a:moveTo>
                  <a:lnTo>
                    <a:pt x="1134351" y="9231516"/>
                  </a:lnTo>
                  <a:lnTo>
                    <a:pt x="1130223" y="9225458"/>
                  </a:lnTo>
                  <a:lnTo>
                    <a:pt x="1124140" y="9221356"/>
                  </a:lnTo>
                  <a:lnTo>
                    <a:pt x="1116749" y="9219844"/>
                  </a:lnTo>
                  <a:lnTo>
                    <a:pt x="1109345" y="9221356"/>
                  </a:lnTo>
                  <a:lnTo>
                    <a:pt x="1103261" y="9225458"/>
                  </a:lnTo>
                  <a:lnTo>
                    <a:pt x="1099146" y="9231516"/>
                  </a:lnTo>
                  <a:lnTo>
                    <a:pt x="1097635" y="9238894"/>
                  </a:lnTo>
                  <a:lnTo>
                    <a:pt x="1099146" y="9246260"/>
                  </a:lnTo>
                  <a:lnTo>
                    <a:pt x="1103261" y="9252318"/>
                  </a:lnTo>
                  <a:lnTo>
                    <a:pt x="1109345" y="9256420"/>
                  </a:lnTo>
                  <a:lnTo>
                    <a:pt x="1116749" y="9257932"/>
                  </a:lnTo>
                  <a:lnTo>
                    <a:pt x="1124140" y="9256420"/>
                  </a:lnTo>
                  <a:lnTo>
                    <a:pt x="1130223" y="9252318"/>
                  </a:lnTo>
                  <a:lnTo>
                    <a:pt x="1134351" y="9246260"/>
                  </a:lnTo>
                  <a:lnTo>
                    <a:pt x="1135862" y="9238894"/>
                  </a:lnTo>
                  <a:close/>
                </a:path>
                <a:path w="2187575" h="9712960">
                  <a:moveTo>
                    <a:pt x="1135862" y="9011425"/>
                  </a:moveTo>
                  <a:lnTo>
                    <a:pt x="1134351" y="9004059"/>
                  </a:lnTo>
                  <a:lnTo>
                    <a:pt x="1130223" y="8998001"/>
                  </a:lnTo>
                  <a:lnTo>
                    <a:pt x="1124140" y="8993886"/>
                  </a:lnTo>
                  <a:lnTo>
                    <a:pt x="1116749" y="8992387"/>
                  </a:lnTo>
                  <a:lnTo>
                    <a:pt x="1109345" y="8993886"/>
                  </a:lnTo>
                  <a:lnTo>
                    <a:pt x="1103261" y="8998001"/>
                  </a:lnTo>
                  <a:lnTo>
                    <a:pt x="1099146" y="9004059"/>
                  </a:lnTo>
                  <a:lnTo>
                    <a:pt x="1097635" y="9011425"/>
                  </a:lnTo>
                  <a:lnTo>
                    <a:pt x="1099146" y="9018803"/>
                  </a:lnTo>
                  <a:lnTo>
                    <a:pt x="1103261" y="9024861"/>
                  </a:lnTo>
                  <a:lnTo>
                    <a:pt x="1109345" y="9028963"/>
                  </a:lnTo>
                  <a:lnTo>
                    <a:pt x="1116749" y="9030475"/>
                  </a:lnTo>
                  <a:lnTo>
                    <a:pt x="1124140" y="9028963"/>
                  </a:lnTo>
                  <a:lnTo>
                    <a:pt x="1130223" y="9024861"/>
                  </a:lnTo>
                  <a:lnTo>
                    <a:pt x="1134351" y="9018803"/>
                  </a:lnTo>
                  <a:lnTo>
                    <a:pt x="1135862" y="9011425"/>
                  </a:lnTo>
                  <a:close/>
                </a:path>
                <a:path w="2187575" h="9712960">
                  <a:moveTo>
                    <a:pt x="1135862" y="8790432"/>
                  </a:moveTo>
                  <a:lnTo>
                    <a:pt x="1134351" y="8783053"/>
                  </a:lnTo>
                  <a:lnTo>
                    <a:pt x="1130223" y="8776995"/>
                  </a:lnTo>
                  <a:lnTo>
                    <a:pt x="1124140" y="8772893"/>
                  </a:lnTo>
                  <a:lnTo>
                    <a:pt x="1116749" y="8771382"/>
                  </a:lnTo>
                  <a:lnTo>
                    <a:pt x="1109345" y="8772893"/>
                  </a:lnTo>
                  <a:lnTo>
                    <a:pt x="1103261" y="8776995"/>
                  </a:lnTo>
                  <a:lnTo>
                    <a:pt x="1099146" y="8783053"/>
                  </a:lnTo>
                  <a:lnTo>
                    <a:pt x="1097635" y="8790432"/>
                  </a:lnTo>
                  <a:lnTo>
                    <a:pt x="1099146" y="8797798"/>
                  </a:lnTo>
                  <a:lnTo>
                    <a:pt x="1103261" y="8803856"/>
                  </a:lnTo>
                  <a:lnTo>
                    <a:pt x="1109345" y="8807971"/>
                  </a:lnTo>
                  <a:lnTo>
                    <a:pt x="1116749" y="8809482"/>
                  </a:lnTo>
                  <a:lnTo>
                    <a:pt x="1124140" y="8807971"/>
                  </a:lnTo>
                  <a:lnTo>
                    <a:pt x="1130223" y="8803856"/>
                  </a:lnTo>
                  <a:lnTo>
                    <a:pt x="1134351" y="8797798"/>
                  </a:lnTo>
                  <a:lnTo>
                    <a:pt x="1135862" y="8790432"/>
                  </a:lnTo>
                  <a:close/>
                </a:path>
                <a:path w="2187575" h="9712960">
                  <a:moveTo>
                    <a:pt x="1170012" y="1722043"/>
                  </a:moveTo>
                  <a:lnTo>
                    <a:pt x="1166329" y="1716532"/>
                  </a:lnTo>
                  <a:lnTo>
                    <a:pt x="1164488" y="1711007"/>
                  </a:lnTo>
                  <a:lnTo>
                    <a:pt x="1157135" y="1709166"/>
                  </a:lnTo>
                  <a:lnTo>
                    <a:pt x="1122337" y="1729092"/>
                  </a:lnTo>
                  <a:lnTo>
                    <a:pt x="1033830" y="1775409"/>
                  </a:lnTo>
                  <a:lnTo>
                    <a:pt x="1028319" y="1777250"/>
                  </a:lnTo>
                  <a:lnTo>
                    <a:pt x="1026477" y="1784616"/>
                  </a:lnTo>
                  <a:lnTo>
                    <a:pt x="1028319" y="1790141"/>
                  </a:lnTo>
                  <a:lnTo>
                    <a:pt x="1030160" y="1793811"/>
                  </a:lnTo>
                  <a:lnTo>
                    <a:pt x="1033830" y="1795653"/>
                  </a:lnTo>
                  <a:lnTo>
                    <a:pt x="1044879" y="1795653"/>
                  </a:lnTo>
                  <a:lnTo>
                    <a:pt x="1074153" y="1780159"/>
                  </a:lnTo>
                  <a:lnTo>
                    <a:pt x="1103769" y="1764144"/>
                  </a:lnTo>
                  <a:lnTo>
                    <a:pt x="1133386" y="1747786"/>
                  </a:lnTo>
                  <a:lnTo>
                    <a:pt x="1162646" y="1731251"/>
                  </a:lnTo>
                  <a:lnTo>
                    <a:pt x="1168171" y="1729409"/>
                  </a:lnTo>
                  <a:lnTo>
                    <a:pt x="1170012" y="1722043"/>
                  </a:lnTo>
                  <a:close/>
                </a:path>
                <a:path w="2187575" h="9712960">
                  <a:moveTo>
                    <a:pt x="1376070" y="9011425"/>
                  </a:moveTo>
                  <a:lnTo>
                    <a:pt x="1374749" y="9004059"/>
                  </a:lnTo>
                  <a:lnTo>
                    <a:pt x="1370698" y="8998001"/>
                  </a:lnTo>
                  <a:lnTo>
                    <a:pt x="1364551" y="8993886"/>
                  </a:lnTo>
                  <a:lnTo>
                    <a:pt x="1356956" y="8992387"/>
                  </a:lnTo>
                  <a:lnTo>
                    <a:pt x="1349552" y="8993886"/>
                  </a:lnTo>
                  <a:lnTo>
                    <a:pt x="1343469" y="8998001"/>
                  </a:lnTo>
                  <a:lnTo>
                    <a:pt x="1339354" y="9004059"/>
                  </a:lnTo>
                  <a:lnTo>
                    <a:pt x="1337830" y="9011425"/>
                  </a:lnTo>
                  <a:lnTo>
                    <a:pt x="1339354" y="9018803"/>
                  </a:lnTo>
                  <a:lnTo>
                    <a:pt x="1343469" y="9024861"/>
                  </a:lnTo>
                  <a:lnTo>
                    <a:pt x="1349552" y="9028963"/>
                  </a:lnTo>
                  <a:lnTo>
                    <a:pt x="1356956" y="9030475"/>
                  </a:lnTo>
                  <a:lnTo>
                    <a:pt x="1364348" y="9028963"/>
                  </a:lnTo>
                  <a:lnTo>
                    <a:pt x="1370431" y="9024861"/>
                  </a:lnTo>
                  <a:lnTo>
                    <a:pt x="1374546" y="9018803"/>
                  </a:lnTo>
                  <a:lnTo>
                    <a:pt x="1376070" y="9011425"/>
                  </a:lnTo>
                  <a:close/>
                </a:path>
                <a:path w="2187575" h="9712960">
                  <a:moveTo>
                    <a:pt x="1376070" y="8790432"/>
                  </a:moveTo>
                  <a:lnTo>
                    <a:pt x="1374597" y="8783053"/>
                  </a:lnTo>
                  <a:lnTo>
                    <a:pt x="1370571" y="8776995"/>
                  </a:lnTo>
                  <a:lnTo>
                    <a:pt x="1364500" y="8772893"/>
                  </a:lnTo>
                  <a:lnTo>
                    <a:pt x="1356956" y="8771382"/>
                  </a:lnTo>
                  <a:lnTo>
                    <a:pt x="1349552" y="8772893"/>
                  </a:lnTo>
                  <a:lnTo>
                    <a:pt x="1343469" y="8776995"/>
                  </a:lnTo>
                  <a:lnTo>
                    <a:pt x="1339354" y="8783053"/>
                  </a:lnTo>
                  <a:lnTo>
                    <a:pt x="1337830" y="8790432"/>
                  </a:lnTo>
                  <a:lnTo>
                    <a:pt x="1339354" y="8797798"/>
                  </a:lnTo>
                  <a:lnTo>
                    <a:pt x="1343469" y="8803856"/>
                  </a:lnTo>
                  <a:lnTo>
                    <a:pt x="1349552" y="8807971"/>
                  </a:lnTo>
                  <a:lnTo>
                    <a:pt x="1356956" y="8809482"/>
                  </a:lnTo>
                  <a:lnTo>
                    <a:pt x="1364348" y="8807971"/>
                  </a:lnTo>
                  <a:lnTo>
                    <a:pt x="1370431" y="8803856"/>
                  </a:lnTo>
                  <a:lnTo>
                    <a:pt x="1374546" y="8797798"/>
                  </a:lnTo>
                  <a:lnTo>
                    <a:pt x="1376070" y="8790432"/>
                  </a:lnTo>
                  <a:close/>
                </a:path>
                <a:path w="2187575" h="9712960">
                  <a:moveTo>
                    <a:pt x="1376426" y="9693821"/>
                  </a:moveTo>
                  <a:lnTo>
                    <a:pt x="1374914" y="9686442"/>
                  </a:lnTo>
                  <a:lnTo>
                    <a:pt x="1370787" y="9680384"/>
                  </a:lnTo>
                  <a:lnTo>
                    <a:pt x="1364716" y="9676282"/>
                  </a:lnTo>
                  <a:lnTo>
                    <a:pt x="1357312" y="9674771"/>
                  </a:lnTo>
                  <a:lnTo>
                    <a:pt x="1349908" y="9676282"/>
                  </a:lnTo>
                  <a:lnTo>
                    <a:pt x="1343837" y="9680384"/>
                  </a:lnTo>
                  <a:lnTo>
                    <a:pt x="1339710" y="9686442"/>
                  </a:lnTo>
                  <a:lnTo>
                    <a:pt x="1338199" y="9693821"/>
                  </a:lnTo>
                  <a:lnTo>
                    <a:pt x="1339710" y="9701187"/>
                  </a:lnTo>
                  <a:lnTo>
                    <a:pt x="1343837" y="9707245"/>
                  </a:lnTo>
                  <a:lnTo>
                    <a:pt x="1349908" y="9711347"/>
                  </a:lnTo>
                  <a:lnTo>
                    <a:pt x="1357312" y="9712858"/>
                  </a:lnTo>
                  <a:lnTo>
                    <a:pt x="1364716" y="9711347"/>
                  </a:lnTo>
                  <a:lnTo>
                    <a:pt x="1370787" y="9707245"/>
                  </a:lnTo>
                  <a:lnTo>
                    <a:pt x="1374914" y="9701187"/>
                  </a:lnTo>
                  <a:lnTo>
                    <a:pt x="1376426" y="9693821"/>
                  </a:lnTo>
                  <a:close/>
                </a:path>
                <a:path w="2187575" h="9712960">
                  <a:moveTo>
                    <a:pt x="1376426" y="9459887"/>
                  </a:moveTo>
                  <a:lnTo>
                    <a:pt x="1374914" y="9452508"/>
                  </a:lnTo>
                  <a:lnTo>
                    <a:pt x="1370787" y="9446450"/>
                  </a:lnTo>
                  <a:lnTo>
                    <a:pt x="1364716" y="9442348"/>
                  </a:lnTo>
                  <a:lnTo>
                    <a:pt x="1357312" y="9440837"/>
                  </a:lnTo>
                  <a:lnTo>
                    <a:pt x="1349908" y="9442348"/>
                  </a:lnTo>
                  <a:lnTo>
                    <a:pt x="1343837" y="9446450"/>
                  </a:lnTo>
                  <a:lnTo>
                    <a:pt x="1339710" y="9452508"/>
                  </a:lnTo>
                  <a:lnTo>
                    <a:pt x="1338199" y="9459887"/>
                  </a:lnTo>
                  <a:lnTo>
                    <a:pt x="1339710" y="9467253"/>
                  </a:lnTo>
                  <a:lnTo>
                    <a:pt x="1343837" y="9473311"/>
                  </a:lnTo>
                  <a:lnTo>
                    <a:pt x="1349908" y="9477413"/>
                  </a:lnTo>
                  <a:lnTo>
                    <a:pt x="1357312" y="9478924"/>
                  </a:lnTo>
                  <a:lnTo>
                    <a:pt x="1364716" y="9477413"/>
                  </a:lnTo>
                  <a:lnTo>
                    <a:pt x="1370787" y="9473311"/>
                  </a:lnTo>
                  <a:lnTo>
                    <a:pt x="1374914" y="9467253"/>
                  </a:lnTo>
                  <a:lnTo>
                    <a:pt x="1376426" y="9459887"/>
                  </a:lnTo>
                  <a:close/>
                </a:path>
                <a:path w="2187575" h="9712960">
                  <a:moveTo>
                    <a:pt x="1376426" y="9238894"/>
                  </a:moveTo>
                  <a:lnTo>
                    <a:pt x="1374914" y="9231516"/>
                  </a:lnTo>
                  <a:lnTo>
                    <a:pt x="1370787" y="9225458"/>
                  </a:lnTo>
                  <a:lnTo>
                    <a:pt x="1364716" y="9221356"/>
                  </a:lnTo>
                  <a:lnTo>
                    <a:pt x="1357312" y="9219844"/>
                  </a:lnTo>
                  <a:lnTo>
                    <a:pt x="1349908" y="9221356"/>
                  </a:lnTo>
                  <a:lnTo>
                    <a:pt x="1343837" y="9225458"/>
                  </a:lnTo>
                  <a:lnTo>
                    <a:pt x="1339710" y="9231516"/>
                  </a:lnTo>
                  <a:lnTo>
                    <a:pt x="1338199" y="9238894"/>
                  </a:lnTo>
                  <a:lnTo>
                    <a:pt x="1339710" y="9246260"/>
                  </a:lnTo>
                  <a:lnTo>
                    <a:pt x="1343837" y="9252318"/>
                  </a:lnTo>
                  <a:lnTo>
                    <a:pt x="1349908" y="9256420"/>
                  </a:lnTo>
                  <a:lnTo>
                    <a:pt x="1357312" y="9257932"/>
                  </a:lnTo>
                  <a:lnTo>
                    <a:pt x="1364716" y="9256420"/>
                  </a:lnTo>
                  <a:lnTo>
                    <a:pt x="1370787" y="9252318"/>
                  </a:lnTo>
                  <a:lnTo>
                    <a:pt x="1374914" y="9246260"/>
                  </a:lnTo>
                  <a:lnTo>
                    <a:pt x="1376426" y="9238894"/>
                  </a:lnTo>
                  <a:close/>
                </a:path>
                <a:path w="2187575" h="9712960">
                  <a:moveTo>
                    <a:pt x="1388999" y="1572983"/>
                  </a:moveTo>
                  <a:lnTo>
                    <a:pt x="1381645" y="1561947"/>
                  </a:lnTo>
                  <a:lnTo>
                    <a:pt x="1376121" y="1561947"/>
                  </a:lnTo>
                  <a:lnTo>
                    <a:pt x="1370596" y="1565630"/>
                  </a:lnTo>
                  <a:lnTo>
                    <a:pt x="1317002" y="1604962"/>
                  </a:lnTo>
                  <a:lnTo>
                    <a:pt x="1289596" y="1624368"/>
                  </a:lnTo>
                  <a:lnTo>
                    <a:pt x="1262024" y="1642922"/>
                  </a:lnTo>
                  <a:lnTo>
                    <a:pt x="1256499" y="1644751"/>
                  </a:lnTo>
                  <a:lnTo>
                    <a:pt x="1254671" y="1652117"/>
                  </a:lnTo>
                  <a:lnTo>
                    <a:pt x="1258341" y="1657642"/>
                  </a:lnTo>
                  <a:lnTo>
                    <a:pt x="1260182" y="1661325"/>
                  </a:lnTo>
                  <a:lnTo>
                    <a:pt x="1263865" y="1663153"/>
                  </a:lnTo>
                  <a:lnTo>
                    <a:pt x="1269390" y="1663153"/>
                  </a:lnTo>
                  <a:lnTo>
                    <a:pt x="1273073" y="1661325"/>
                  </a:lnTo>
                  <a:lnTo>
                    <a:pt x="1274902" y="1661325"/>
                  </a:lnTo>
                  <a:lnTo>
                    <a:pt x="1302486" y="1641970"/>
                  </a:lnTo>
                  <a:lnTo>
                    <a:pt x="1329880" y="1622450"/>
                  </a:lnTo>
                  <a:lnTo>
                    <a:pt x="1356944" y="1602574"/>
                  </a:lnTo>
                  <a:lnTo>
                    <a:pt x="1383487" y="1582191"/>
                  </a:lnTo>
                  <a:lnTo>
                    <a:pt x="1388999" y="1578508"/>
                  </a:lnTo>
                  <a:lnTo>
                    <a:pt x="1388999" y="1572983"/>
                  </a:lnTo>
                  <a:close/>
                </a:path>
                <a:path w="2187575" h="9712960">
                  <a:moveTo>
                    <a:pt x="1591437" y="1392643"/>
                  </a:moveTo>
                  <a:lnTo>
                    <a:pt x="1587754" y="1388960"/>
                  </a:lnTo>
                  <a:lnTo>
                    <a:pt x="1582229" y="1385277"/>
                  </a:lnTo>
                  <a:lnTo>
                    <a:pt x="1574863" y="1385277"/>
                  </a:lnTo>
                  <a:lnTo>
                    <a:pt x="1571193" y="1388960"/>
                  </a:lnTo>
                  <a:lnTo>
                    <a:pt x="1547406" y="1412113"/>
                  </a:lnTo>
                  <a:lnTo>
                    <a:pt x="1523111" y="1434744"/>
                  </a:lnTo>
                  <a:lnTo>
                    <a:pt x="1498473" y="1457020"/>
                  </a:lnTo>
                  <a:lnTo>
                    <a:pt x="1473657" y="1479130"/>
                  </a:lnTo>
                  <a:lnTo>
                    <a:pt x="1468132" y="1484655"/>
                  </a:lnTo>
                  <a:lnTo>
                    <a:pt x="1468132" y="1490179"/>
                  </a:lnTo>
                  <a:lnTo>
                    <a:pt x="1471815" y="1495691"/>
                  </a:lnTo>
                  <a:lnTo>
                    <a:pt x="1475498" y="1497533"/>
                  </a:lnTo>
                  <a:lnTo>
                    <a:pt x="1477340" y="1499374"/>
                  </a:lnTo>
                  <a:lnTo>
                    <a:pt x="1484693" y="1499374"/>
                  </a:lnTo>
                  <a:lnTo>
                    <a:pt x="1490218" y="1497533"/>
                  </a:lnTo>
                  <a:lnTo>
                    <a:pt x="1539671" y="1452219"/>
                  </a:lnTo>
                  <a:lnTo>
                    <a:pt x="1587754" y="1405521"/>
                  </a:lnTo>
                  <a:lnTo>
                    <a:pt x="1591437" y="1400009"/>
                  </a:lnTo>
                  <a:lnTo>
                    <a:pt x="1591437" y="1392643"/>
                  </a:lnTo>
                  <a:close/>
                </a:path>
                <a:path w="2187575" h="9712960">
                  <a:moveTo>
                    <a:pt x="1616633" y="9693821"/>
                  </a:moveTo>
                  <a:lnTo>
                    <a:pt x="1615313" y="9686442"/>
                  </a:lnTo>
                  <a:lnTo>
                    <a:pt x="1611261" y="9680384"/>
                  </a:lnTo>
                  <a:lnTo>
                    <a:pt x="1605114" y="9676282"/>
                  </a:lnTo>
                  <a:lnTo>
                    <a:pt x="1597520" y="9674771"/>
                  </a:lnTo>
                  <a:lnTo>
                    <a:pt x="1590116" y="9676282"/>
                  </a:lnTo>
                  <a:lnTo>
                    <a:pt x="1584032" y="9680384"/>
                  </a:lnTo>
                  <a:lnTo>
                    <a:pt x="1579918" y="9686442"/>
                  </a:lnTo>
                  <a:lnTo>
                    <a:pt x="1578406" y="9693821"/>
                  </a:lnTo>
                  <a:lnTo>
                    <a:pt x="1579918" y="9701187"/>
                  </a:lnTo>
                  <a:lnTo>
                    <a:pt x="1584032" y="9707245"/>
                  </a:lnTo>
                  <a:lnTo>
                    <a:pt x="1590116" y="9711347"/>
                  </a:lnTo>
                  <a:lnTo>
                    <a:pt x="1597520" y="9712858"/>
                  </a:lnTo>
                  <a:lnTo>
                    <a:pt x="1604911" y="9711347"/>
                  </a:lnTo>
                  <a:lnTo>
                    <a:pt x="1610995" y="9707245"/>
                  </a:lnTo>
                  <a:lnTo>
                    <a:pt x="1615109" y="9701187"/>
                  </a:lnTo>
                  <a:lnTo>
                    <a:pt x="1616633" y="9693821"/>
                  </a:lnTo>
                  <a:close/>
                </a:path>
                <a:path w="2187575" h="9712960">
                  <a:moveTo>
                    <a:pt x="1616633" y="9459887"/>
                  </a:moveTo>
                  <a:lnTo>
                    <a:pt x="1615313" y="9452508"/>
                  </a:lnTo>
                  <a:lnTo>
                    <a:pt x="1611261" y="9446450"/>
                  </a:lnTo>
                  <a:lnTo>
                    <a:pt x="1605114" y="9442348"/>
                  </a:lnTo>
                  <a:lnTo>
                    <a:pt x="1597520" y="9440837"/>
                  </a:lnTo>
                  <a:lnTo>
                    <a:pt x="1590116" y="9442348"/>
                  </a:lnTo>
                  <a:lnTo>
                    <a:pt x="1584032" y="9446450"/>
                  </a:lnTo>
                  <a:lnTo>
                    <a:pt x="1579918" y="9452508"/>
                  </a:lnTo>
                  <a:lnTo>
                    <a:pt x="1578406" y="9459887"/>
                  </a:lnTo>
                  <a:lnTo>
                    <a:pt x="1579918" y="9467253"/>
                  </a:lnTo>
                  <a:lnTo>
                    <a:pt x="1584032" y="9473311"/>
                  </a:lnTo>
                  <a:lnTo>
                    <a:pt x="1590116" y="9477413"/>
                  </a:lnTo>
                  <a:lnTo>
                    <a:pt x="1597520" y="9478924"/>
                  </a:lnTo>
                  <a:lnTo>
                    <a:pt x="1604911" y="9477413"/>
                  </a:lnTo>
                  <a:lnTo>
                    <a:pt x="1610995" y="9473311"/>
                  </a:lnTo>
                  <a:lnTo>
                    <a:pt x="1615109" y="9467253"/>
                  </a:lnTo>
                  <a:lnTo>
                    <a:pt x="1616633" y="9459887"/>
                  </a:lnTo>
                  <a:close/>
                </a:path>
                <a:path w="2187575" h="9712960">
                  <a:moveTo>
                    <a:pt x="1616633" y="9238894"/>
                  </a:moveTo>
                  <a:lnTo>
                    <a:pt x="1615160" y="9231516"/>
                  </a:lnTo>
                  <a:lnTo>
                    <a:pt x="1611134" y="9225458"/>
                  </a:lnTo>
                  <a:lnTo>
                    <a:pt x="1605064" y="9221356"/>
                  </a:lnTo>
                  <a:lnTo>
                    <a:pt x="1597520" y="9219844"/>
                  </a:lnTo>
                  <a:lnTo>
                    <a:pt x="1590116" y="9221356"/>
                  </a:lnTo>
                  <a:lnTo>
                    <a:pt x="1584032" y="9225458"/>
                  </a:lnTo>
                  <a:lnTo>
                    <a:pt x="1579918" y="9231516"/>
                  </a:lnTo>
                  <a:lnTo>
                    <a:pt x="1578406" y="9238894"/>
                  </a:lnTo>
                  <a:lnTo>
                    <a:pt x="1579918" y="9246260"/>
                  </a:lnTo>
                  <a:lnTo>
                    <a:pt x="1584032" y="9252318"/>
                  </a:lnTo>
                  <a:lnTo>
                    <a:pt x="1590116" y="9256420"/>
                  </a:lnTo>
                  <a:lnTo>
                    <a:pt x="1597520" y="9257932"/>
                  </a:lnTo>
                  <a:lnTo>
                    <a:pt x="1604911" y="9256420"/>
                  </a:lnTo>
                  <a:lnTo>
                    <a:pt x="1610995" y="9252318"/>
                  </a:lnTo>
                  <a:lnTo>
                    <a:pt x="1615109" y="9246260"/>
                  </a:lnTo>
                  <a:lnTo>
                    <a:pt x="1616633" y="9238894"/>
                  </a:lnTo>
                  <a:close/>
                </a:path>
                <a:path w="2187575" h="9712960">
                  <a:moveTo>
                    <a:pt x="1616633" y="9011425"/>
                  </a:moveTo>
                  <a:lnTo>
                    <a:pt x="1615160" y="9004059"/>
                  </a:lnTo>
                  <a:lnTo>
                    <a:pt x="1611134" y="8998001"/>
                  </a:lnTo>
                  <a:lnTo>
                    <a:pt x="1605064" y="8993886"/>
                  </a:lnTo>
                  <a:lnTo>
                    <a:pt x="1597520" y="8992387"/>
                  </a:lnTo>
                  <a:lnTo>
                    <a:pt x="1590116" y="8993886"/>
                  </a:lnTo>
                  <a:lnTo>
                    <a:pt x="1584032" y="8998001"/>
                  </a:lnTo>
                  <a:lnTo>
                    <a:pt x="1579918" y="9004059"/>
                  </a:lnTo>
                  <a:lnTo>
                    <a:pt x="1578406" y="9011425"/>
                  </a:lnTo>
                  <a:lnTo>
                    <a:pt x="1579918" y="9018803"/>
                  </a:lnTo>
                  <a:lnTo>
                    <a:pt x="1584032" y="9024861"/>
                  </a:lnTo>
                  <a:lnTo>
                    <a:pt x="1590116" y="9028963"/>
                  </a:lnTo>
                  <a:lnTo>
                    <a:pt x="1597520" y="9030475"/>
                  </a:lnTo>
                  <a:lnTo>
                    <a:pt x="1604911" y="9028963"/>
                  </a:lnTo>
                  <a:lnTo>
                    <a:pt x="1610995" y="9024861"/>
                  </a:lnTo>
                  <a:lnTo>
                    <a:pt x="1615109" y="9018803"/>
                  </a:lnTo>
                  <a:lnTo>
                    <a:pt x="1616633" y="9011425"/>
                  </a:lnTo>
                  <a:close/>
                </a:path>
                <a:path w="2187575" h="9712960">
                  <a:moveTo>
                    <a:pt x="1616633" y="8790432"/>
                  </a:moveTo>
                  <a:lnTo>
                    <a:pt x="1615109" y="8783053"/>
                  </a:lnTo>
                  <a:lnTo>
                    <a:pt x="1610995" y="8776995"/>
                  </a:lnTo>
                  <a:lnTo>
                    <a:pt x="1604911" y="8772893"/>
                  </a:lnTo>
                  <a:lnTo>
                    <a:pt x="1597520" y="8771382"/>
                  </a:lnTo>
                  <a:lnTo>
                    <a:pt x="1590116" y="8772893"/>
                  </a:lnTo>
                  <a:lnTo>
                    <a:pt x="1584032" y="8776995"/>
                  </a:lnTo>
                  <a:lnTo>
                    <a:pt x="1579918" y="8783053"/>
                  </a:lnTo>
                  <a:lnTo>
                    <a:pt x="1578406" y="8790432"/>
                  </a:lnTo>
                  <a:lnTo>
                    <a:pt x="1579918" y="8797798"/>
                  </a:lnTo>
                  <a:lnTo>
                    <a:pt x="1584032" y="8803856"/>
                  </a:lnTo>
                  <a:lnTo>
                    <a:pt x="1590116" y="8807971"/>
                  </a:lnTo>
                  <a:lnTo>
                    <a:pt x="1597520" y="8809482"/>
                  </a:lnTo>
                  <a:lnTo>
                    <a:pt x="1604911" y="8807971"/>
                  </a:lnTo>
                  <a:lnTo>
                    <a:pt x="1610995" y="8803856"/>
                  </a:lnTo>
                  <a:lnTo>
                    <a:pt x="1615109" y="8797798"/>
                  </a:lnTo>
                  <a:lnTo>
                    <a:pt x="1616633" y="8790432"/>
                  </a:lnTo>
                  <a:close/>
                </a:path>
                <a:path w="2187575" h="9712960">
                  <a:moveTo>
                    <a:pt x="1764411" y="1190218"/>
                  </a:moveTo>
                  <a:lnTo>
                    <a:pt x="1758899" y="1186535"/>
                  </a:lnTo>
                  <a:lnTo>
                    <a:pt x="1755216" y="1182852"/>
                  </a:lnTo>
                  <a:lnTo>
                    <a:pt x="1747850" y="1182852"/>
                  </a:lnTo>
                  <a:lnTo>
                    <a:pt x="1723440" y="1214564"/>
                  </a:lnTo>
                  <a:lnTo>
                    <a:pt x="1681289" y="1266266"/>
                  </a:lnTo>
                  <a:lnTo>
                    <a:pt x="1659521" y="1291424"/>
                  </a:lnTo>
                  <a:lnTo>
                    <a:pt x="1655838" y="1296949"/>
                  </a:lnTo>
                  <a:lnTo>
                    <a:pt x="1655838" y="1304315"/>
                  </a:lnTo>
                  <a:lnTo>
                    <a:pt x="1661363" y="1307985"/>
                  </a:lnTo>
                  <a:lnTo>
                    <a:pt x="1663204" y="1309827"/>
                  </a:lnTo>
                  <a:lnTo>
                    <a:pt x="1676082" y="1309827"/>
                  </a:lnTo>
                  <a:lnTo>
                    <a:pt x="1676082" y="1306156"/>
                  </a:lnTo>
                  <a:lnTo>
                    <a:pt x="1697850" y="1279931"/>
                  </a:lnTo>
                  <a:lnTo>
                    <a:pt x="1719097" y="1253705"/>
                  </a:lnTo>
                  <a:lnTo>
                    <a:pt x="1740001" y="1227480"/>
                  </a:lnTo>
                  <a:lnTo>
                    <a:pt x="1760728" y="1201254"/>
                  </a:lnTo>
                  <a:lnTo>
                    <a:pt x="1764411" y="1197571"/>
                  </a:lnTo>
                  <a:lnTo>
                    <a:pt x="1764411" y="1190218"/>
                  </a:lnTo>
                  <a:close/>
                </a:path>
                <a:path w="2187575" h="9712960">
                  <a:moveTo>
                    <a:pt x="1856828" y="8790788"/>
                  </a:moveTo>
                  <a:lnTo>
                    <a:pt x="1855317" y="8783422"/>
                  </a:lnTo>
                  <a:lnTo>
                    <a:pt x="1851202" y="8777364"/>
                  </a:lnTo>
                  <a:lnTo>
                    <a:pt x="1845119" y="8773262"/>
                  </a:lnTo>
                  <a:lnTo>
                    <a:pt x="1837715" y="8771750"/>
                  </a:lnTo>
                  <a:lnTo>
                    <a:pt x="1830324" y="8773262"/>
                  </a:lnTo>
                  <a:lnTo>
                    <a:pt x="1824240" y="8777364"/>
                  </a:lnTo>
                  <a:lnTo>
                    <a:pt x="1820125" y="8783422"/>
                  </a:lnTo>
                  <a:lnTo>
                    <a:pt x="1818601" y="8790788"/>
                  </a:lnTo>
                  <a:lnTo>
                    <a:pt x="1820125" y="8798166"/>
                  </a:lnTo>
                  <a:lnTo>
                    <a:pt x="1824240" y="8804224"/>
                  </a:lnTo>
                  <a:lnTo>
                    <a:pt x="1830324" y="8808326"/>
                  </a:lnTo>
                  <a:lnTo>
                    <a:pt x="1837715" y="8809838"/>
                  </a:lnTo>
                  <a:lnTo>
                    <a:pt x="1845119" y="8808326"/>
                  </a:lnTo>
                  <a:lnTo>
                    <a:pt x="1851202" y="8804224"/>
                  </a:lnTo>
                  <a:lnTo>
                    <a:pt x="1855317" y="8798166"/>
                  </a:lnTo>
                  <a:lnTo>
                    <a:pt x="1856828" y="8790788"/>
                  </a:lnTo>
                  <a:close/>
                </a:path>
                <a:path w="2187575" h="9712960">
                  <a:moveTo>
                    <a:pt x="1857197" y="9693821"/>
                  </a:moveTo>
                  <a:lnTo>
                    <a:pt x="1855685" y="9686442"/>
                  </a:lnTo>
                  <a:lnTo>
                    <a:pt x="1851558" y="9680384"/>
                  </a:lnTo>
                  <a:lnTo>
                    <a:pt x="1845475" y="9676282"/>
                  </a:lnTo>
                  <a:lnTo>
                    <a:pt x="1838083" y="9674771"/>
                  </a:lnTo>
                  <a:lnTo>
                    <a:pt x="1830679" y="9676282"/>
                  </a:lnTo>
                  <a:lnTo>
                    <a:pt x="1824596" y="9680384"/>
                  </a:lnTo>
                  <a:lnTo>
                    <a:pt x="1820481" y="9686442"/>
                  </a:lnTo>
                  <a:lnTo>
                    <a:pt x="1818970" y="9693821"/>
                  </a:lnTo>
                  <a:lnTo>
                    <a:pt x="1820481" y="9701187"/>
                  </a:lnTo>
                  <a:lnTo>
                    <a:pt x="1824596" y="9707245"/>
                  </a:lnTo>
                  <a:lnTo>
                    <a:pt x="1830679" y="9711347"/>
                  </a:lnTo>
                  <a:lnTo>
                    <a:pt x="1838083" y="9712858"/>
                  </a:lnTo>
                  <a:lnTo>
                    <a:pt x="1845475" y="9711347"/>
                  </a:lnTo>
                  <a:lnTo>
                    <a:pt x="1851558" y="9707245"/>
                  </a:lnTo>
                  <a:lnTo>
                    <a:pt x="1855685" y="9701187"/>
                  </a:lnTo>
                  <a:lnTo>
                    <a:pt x="1857197" y="9693821"/>
                  </a:lnTo>
                  <a:close/>
                </a:path>
                <a:path w="2187575" h="9712960">
                  <a:moveTo>
                    <a:pt x="1857197" y="9459887"/>
                  </a:moveTo>
                  <a:lnTo>
                    <a:pt x="1855685" y="9452508"/>
                  </a:lnTo>
                  <a:lnTo>
                    <a:pt x="1851558" y="9446450"/>
                  </a:lnTo>
                  <a:lnTo>
                    <a:pt x="1845475" y="9442348"/>
                  </a:lnTo>
                  <a:lnTo>
                    <a:pt x="1838083" y="9440837"/>
                  </a:lnTo>
                  <a:lnTo>
                    <a:pt x="1830679" y="9442348"/>
                  </a:lnTo>
                  <a:lnTo>
                    <a:pt x="1824596" y="9446450"/>
                  </a:lnTo>
                  <a:lnTo>
                    <a:pt x="1820481" y="9452508"/>
                  </a:lnTo>
                  <a:lnTo>
                    <a:pt x="1818970" y="9459887"/>
                  </a:lnTo>
                  <a:lnTo>
                    <a:pt x="1820481" y="9467253"/>
                  </a:lnTo>
                  <a:lnTo>
                    <a:pt x="1824596" y="9473311"/>
                  </a:lnTo>
                  <a:lnTo>
                    <a:pt x="1830679" y="9477413"/>
                  </a:lnTo>
                  <a:lnTo>
                    <a:pt x="1838083" y="9478924"/>
                  </a:lnTo>
                  <a:lnTo>
                    <a:pt x="1845475" y="9477413"/>
                  </a:lnTo>
                  <a:lnTo>
                    <a:pt x="1851558" y="9473311"/>
                  </a:lnTo>
                  <a:lnTo>
                    <a:pt x="1855685" y="9467253"/>
                  </a:lnTo>
                  <a:lnTo>
                    <a:pt x="1857197" y="9459887"/>
                  </a:lnTo>
                  <a:close/>
                </a:path>
                <a:path w="2187575" h="9712960">
                  <a:moveTo>
                    <a:pt x="1857197" y="9238894"/>
                  </a:moveTo>
                  <a:lnTo>
                    <a:pt x="1855685" y="9231516"/>
                  </a:lnTo>
                  <a:lnTo>
                    <a:pt x="1851558" y="9225458"/>
                  </a:lnTo>
                  <a:lnTo>
                    <a:pt x="1845475" y="9221356"/>
                  </a:lnTo>
                  <a:lnTo>
                    <a:pt x="1838083" y="9219844"/>
                  </a:lnTo>
                  <a:lnTo>
                    <a:pt x="1830679" y="9221356"/>
                  </a:lnTo>
                  <a:lnTo>
                    <a:pt x="1824596" y="9225458"/>
                  </a:lnTo>
                  <a:lnTo>
                    <a:pt x="1820481" y="9231516"/>
                  </a:lnTo>
                  <a:lnTo>
                    <a:pt x="1818970" y="9238894"/>
                  </a:lnTo>
                  <a:lnTo>
                    <a:pt x="1820481" y="9246260"/>
                  </a:lnTo>
                  <a:lnTo>
                    <a:pt x="1824596" y="9252318"/>
                  </a:lnTo>
                  <a:lnTo>
                    <a:pt x="1830679" y="9256420"/>
                  </a:lnTo>
                  <a:lnTo>
                    <a:pt x="1838083" y="9257932"/>
                  </a:lnTo>
                  <a:lnTo>
                    <a:pt x="1845475" y="9256420"/>
                  </a:lnTo>
                  <a:lnTo>
                    <a:pt x="1851558" y="9252318"/>
                  </a:lnTo>
                  <a:lnTo>
                    <a:pt x="1855685" y="9246260"/>
                  </a:lnTo>
                  <a:lnTo>
                    <a:pt x="1857197" y="9238894"/>
                  </a:lnTo>
                  <a:close/>
                </a:path>
                <a:path w="2187575" h="9712960">
                  <a:moveTo>
                    <a:pt x="1857197" y="9011425"/>
                  </a:moveTo>
                  <a:lnTo>
                    <a:pt x="1855685" y="9004059"/>
                  </a:lnTo>
                  <a:lnTo>
                    <a:pt x="1851558" y="8998001"/>
                  </a:lnTo>
                  <a:lnTo>
                    <a:pt x="1845475" y="8993886"/>
                  </a:lnTo>
                  <a:lnTo>
                    <a:pt x="1838083" y="8992387"/>
                  </a:lnTo>
                  <a:lnTo>
                    <a:pt x="1830679" y="8993886"/>
                  </a:lnTo>
                  <a:lnTo>
                    <a:pt x="1824596" y="8998001"/>
                  </a:lnTo>
                  <a:lnTo>
                    <a:pt x="1820481" y="9004059"/>
                  </a:lnTo>
                  <a:lnTo>
                    <a:pt x="1818970" y="9011425"/>
                  </a:lnTo>
                  <a:lnTo>
                    <a:pt x="1820481" y="9018803"/>
                  </a:lnTo>
                  <a:lnTo>
                    <a:pt x="1824596" y="9024861"/>
                  </a:lnTo>
                  <a:lnTo>
                    <a:pt x="1830679" y="9028963"/>
                  </a:lnTo>
                  <a:lnTo>
                    <a:pt x="1838083" y="9030475"/>
                  </a:lnTo>
                  <a:lnTo>
                    <a:pt x="1845475" y="9028963"/>
                  </a:lnTo>
                  <a:lnTo>
                    <a:pt x="1851558" y="9024861"/>
                  </a:lnTo>
                  <a:lnTo>
                    <a:pt x="1855685" y="9018803"/>
                  </a:lnTo>
                  <a:lnTo>
                    <a:pt x="1857197" y="9011425"/>
                  </a:lnTo>
                  <a:close/>
                </a:path>
                <a:path w="2187575" h="9712960">
                  <a:moveTo>
                    <a:pt x="1915312" y="974902"/>
                  </a:moveTo>
                  <a:lnTo>
                    <a:pt x="1913470" y="969391"/>
                  </a:lnTo>
                  <a:lnTo>
                    <a:pt x="1902434" y="962025"/>
                  </a:lnTo>
                  <a:lnTo>
                    <a:pt x="1896910" y="963866"/>
                  </a:lnTo>
                  <a:lnTo>
                    <a:pt x="1893227" y="969391"/>
                  </a:lnTo>
                  <a:lnTo>
                    <a:pt x="1876348" y="997280"/>
                  </a:lnTo>
                  <a:lnTo>
                    <a:pt x="1858962" y="1025512"/>
                  </a:lnTo>
                  <a:lnTo>
                    <a:pt x="1841220" y="1053744"/>
                  </a:lnTo>
                  <a:lnTo>
                    <a:pt x="1823300" y="1081646"/>
                  </a:lnTo>
                  <a:lnTo>
                    <a:pt x="1819617" y="1085316"/>
                  </a:lnTo>
                  <a:lnTo>
                    <a:pt x="1821459" y="1092682"/>
                  </a:lnTo>
                  <a:lnTo>
                    <a:pt x="1826983" y="1096365"/>
                  </a:lnTo>
                  <a:lnTo>
                    <a:pt x="1828825" y="1098207"/>
                  </a:lnTo>
                  <a:lnTo>
                    <a:pt x="1836178" y="1098207"/>
                  </a:lnTo>
                  <a:lnTo>
                    <a:pt x="1839861" y="1096365"/>
                  </a:lnTo>
                  <a:lnTo>
                    <a:pt x="1839861" y="1094524"/>
                  </a:lnTo>
                  <a:lnTo>
                    <a:pt x="1858848" y="1066596"/>
                  </a:lnTo>
                  <a:lnTo>
                    <a:pt x="1877136" y="1038161"/>
                  </a:lnTo>
                  <a:lnTo>
                    <a:pt x="1894725" y="1009383"/>
                  </a:lnTo>
                  <a:lnTo>
                    <a:pt x="1911629" y="980427"/>
                  </a:lnTo>
                  <a:lnTo>
                    <a:pt x="1915312" y="974902"/>
                  </a:lnTo>
                  <a:close/>
                </a:path>
                <a:path w="2187575" h="9712960">
                  <a:moveTo>
                    <a:pt x="2034933" y="731989"/>
                  </a:moveTo>
                  <a:lnTo>
                    <a:pt x="2031250" y="724636"/>
                  </a:lnTo>
                  <a:lnTo>
                    <a:pt x="2025726" y="722795"/>
                  </a:lnTo>
                  <a:lnTo>
                    <a:pt x="2020214" y="719112"/>
                  </a:lnTo>
                  <a:lnTo>
                    <a:pt x="2012848" y="722795"/>
                  </a:lnTo>
                  <a:lnTo>
                    <a:pt x="2011006" y="728306"/>
                  </a:lnTo>
                  <a:lnTo>
                    <a:pt x="1998243" y="758672"/>
                  </a:lnTo>
                  <a:lnTo>
                    <a:pt x="1984781" y="789038"/>
                  </a:lnTo>
                  <a:lnTo>
                    <a:pt x="1970633" y="819404"/>
                  </a:lnTo>
                  <a:lnTo>
                    <a:pt x="1955800" y="849769"/>
                  </a:lnTo>
                  <a:lnTo>
                    <a:pt x="1953958" y="855294"/>
                  </a:lnTo>
                  <a:lnTo>
                    <a:pt x="1955800" y="862647"/>
                  </a:lnTo>
                  <a:lnTo>
                    <a:pt x="1961324" y="864489"/>
                  </a:lnTo>
                  <a:lnTo>
                    <a:pt x="1963166" y="866330"/>
                  </a:lnTo>
                  <a:lnTo>
                    <a:pt x="1970519" y="866330"/>
                  </a:lnTo>
                  <a:lnTo>
                    <a:pt x="1974202" y="864489"/>
                  </a:lnTo>
                  <a:lnTo>
                    <a:pt x="1990877" y="830160"/>
                  </a:lnTo>
                  <a:lnTo>
                    <a:pt x="2018487" y="768159"/>
                  </a:lnTo>
                  <a:lnTo>
                    <a:pt x="2031250" y="737514"/>
                  </a:lnTo>
                  <a:lnTo>
                    <a:pt x="2034933" y="731989"/>
                  </a:lnTo>
                  <a:close/>
                </a:path>
                <a:path w="2187575" h="9712960">
                  <a:moveTo>
                    <a:pt x="2119579" y="476199"/>
                  </a:moveTo>
                  <a:lnTo>
                    <a:pt x="2115909" y="470674"/>
                  </a:lnTo>
                  <a:lnTo>
                    <a:pt x="2104859" y="466991"/>
                  </a:lnTo>
                  <a:lnTo>
                    <a:pt x="2099335" y="470674"/>
                  </a:lnTo>
                  <a:lnTo>
                    <a:pt x="2097506" y="476199"/>
                  </a:lnTo>
                  <a:lnTo>
                    <a:pt x="2088870" y="507936"/>
                  </a:lnTo>
                  <a:lnTo>
                    <a:pt x="2079561" y="539686"/>
                  </a:lnTo>
                  <a:lnTo>
                    <a:pt x="2069553" y="571436"/>
                  </a:lnTo>
                  <a:lnTo>
                    <a:pt x="2058860" y="603173"/>
                  </a:lnTo>
                  <a:lnTo>
                    <a:pt x="2057019" y="610539"/>
                  </a:lnTo>
                  <a:lnTo>
                    <a:pt x="2060689" y="616051"/>
                  </a:lnTo>
                  <a:lnTo>
                    <a:pt x="2066213" y="617893"/>
                  </a:lnTo>
                  <a:lnTo>
                    <a:pt x="2073579" y="617893"/>
                  </a:lnTo>
                  <a:lnTo>
                    <a:pt x="2089797" y="578510"/>
                  </a:lnTo>
                  <a:lnTo>
                    <a:pt x="2109114" y="513753"/>
                  </a:lnTo>
                  <a:lnTo>
                    <a:pt x="2117737" y="481723"/>
                  </a:lnTo>
                  <a:lnTo>
                    <a:pt x="2119579" y="476199"/>
                  </a:lnTo>
                  <a:close/>
                </a:path>
                <a:path w="2187575" h="9712960">
                  <a:moveTo>
                    <a:pt x="2172944" y="213042"/>
                  </a:moveTo>
                  <a:lnTo>
                    <a:pt x="2167432" y="207518"/>
                  </a:lnTo>
                  <a:lnTo>
                    <a:pt x="2161908" y="207518"/>
                  </a:lnTo>
                  <a:lnTo>
                    <a:pt x="2154542" y="205676"/>
                  </a:lnTo>
                  <a:lnTo>
                    <a:pt x="2149030" y="211201"/>
                  </a:lnTo>
                  <a:lnTo>
                    <a:pt x="2149030" y="216725"/>
                  </a:lnTo>
                  <a:lnTo>
                    <a:pt x="2144547" y="248780"/>
                  </a:lnTo>
                  <a:lnTo>
                    <a:pt x="2139365" y="281355"/>
                  </a:lnTo>
                  <a:lnTo>
                    <a:pt x="2133498" y="314286"/>
                  </a:lnTo>
                  <a:lnTo>
                    <a:pt x="2126945" y="347383"/>
                  </a:lnTo>
                  <a:lnTo>
                    <a:pt x="2126945" y="352894"/>
                  </a:lnTo>
                  <a:lnTo>
                    <a:pt x="2130628" y="358419"/>
                  </a:lnTo>
                  <a:lnTo>
                    <a:pt x="2136140" y="360260"/>
                  </a:lnTo>
                  <a:lnTo>
                    <a:pt x="2143506" y="360260"/>
                  </a:lnTo>
                  <a:lnTo>
                    <a:pt x="2155583" y="319773"/>
                  </a:lnTo>
                  <a:lnTo>
                    <a:pt x="2166620" y="253530"/>
                  </a:lnTo>
                  <a:lnTo>
                    <a:pt x="2171115" y="220408"/>
                  </a:lnTo>
                  <a:lnTo>
                    <a:pt x="2172944" y="213042"/>
                  </a:lnTo>
                  <a:close/>
                </a:path>
                <a:path w="2187575" h="9712960">
                  <a:moveTo>
                    <a:pt x="2186990" y="0"/>
                  </a:moveTo>
                  <a:lnTo>
                    <a:pt x="2165350" y="0"/>
                  </a:lnTo>
                  <a:lnTo>
                    <a:pt x="2165134" y="17970"/>
                  </a:lnTo>
                  <a:lnTo>
                    <a:pt x="2164042" y="51104"/>
                  </a:lnTo>
                  <a:lnTo>
                    <a:pt x="2161908" y="84226"/>
                  </a:lnTo>
                  <a:lnTo>
                    <a:pt x="2161908" y="89750"/>
                  </a:lnTo>
                  <a:lnTo>
                    <a:pt x="2165591" y="95262"/>
                  </a:lnTo>
                  <a:lnTo>
                    <a:pt x="2178469" y="95262"/>
                  </a:lnTo>
                  <a:lnTo>
                    <a:pt x="2183993" y="89750"/>
                  </a:lnTo>
                  <a:lnTo>
                    <a:pt x="2184069" y="84226"/>
                  </a:lnTo>
                  <a:lnTo>
                    <a:pt x="2185339" y="52654"/>
                  </a:lnTo>
                  <a:lnTo>
                    <a:pt x="2186521" y="18897"/>
                  </a:lnTo>
                  <a:lnTo>
                    <a:pt x="2186990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2714" y="3035978"/>
              <a:ext cx="4114797" cy="4112417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3275" y="2463369"/>
            <a:ext cx="4067189" cy="95249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11070" y="4172925"/>
            <a:ext cx="3770495" cy="100134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5090" y="6183446"/>
            <a:ext cx="3761873" cy="81210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65090" y="7622468"/>
            <a:ext cx="3962399" cy="105808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60944" y="2463369"/>
            <a:ext cx="3962399" cy="95249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37920" y="4295271"/>
            <a:ext cx="3228959" cy="103820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30173" y="9043492"/>
            <a:ext cx="2457449" cy="98105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479017" y="7802788"/>
            <a:ext cx="3047999" cy="92390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237920" y="5922903"/>
            <a:ext cx="3781439" cy="10858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417238" y="2776457"/>
            <a:ext cx="954405" cy="46342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7109"/>
              </a:lnSpc>
            </a:pPr>
            <a:r>
              <a:rPr dirty="0" sz="6000" spc="180" b="1">
                <a:solidFill>
                  <a:srgbClr val="FFFFFF"/>
                </a:solidFill>
                <a:latin typeface="Tahoma"/>
                <a:cs typeface="Tahoma"/>
              </a:rPr>
              <a:t>ELÉCTRICO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599389" y="904692"/>
            <a:ext cx="5807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15616D"/>
                </a:solidFill>
              </a:rPr>
              <a:t>SUMINISTROS</a:t>
            </a:r>
            <a:r>
              <a:rPr dirty="0" sz="2800" spc="-60">
                <a:solidFill>
                  <a:srgbClr val="15616D"/>
                </a:solidFill>
              </a:rPr>
              <a:t> </a:t>
            </a:r>
            <a:r>
              <a:rPr dirty="0" sz="2800" spc="155">
                <a:solidFill>
                  <a:srgbClr val="15616D"/>
                </a:solidFill>
              </a:rPr>
              <a:t>E</a:t>
            </a:r>
            <a:r>
              <a:rPr dirty="0" sz="2800" spc="-60">
                <a:solidFill>
                  <a:srgbClr val="15616D"/>
                </a:solidFill>
              </a:rPr>
              <a:t> </a:t>
            </a:r>
            <a:r>
              <a:rPr dirty="0" sz="2800" spc="-10">
                <a:solidFill>
                  <a:srgbClr val="15616D"/>
                </a:solidFill>
              </a:rPr>
              <a:t>INSTALACIÓN.</a:t>
            </a:r>
            <a:endParaRPr sz="2800"/>
          </a:p>
        </p:txBody>
      </p:sp>
      <p:sp>
        <p:nvSpPr>
          <p:cNvPr id="17" name="object 17" descr=""/>
          <p:cNvSpPr txBox="1"/>
          <p:nvPr/>
        </p:nvSpPr>
        <p:spPr>
          <a:xfrm>
            <a:off x="6930154" y="1713469"/>
            <a:ext cx="111455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839" indent="-116205">
              <a:lnSpc>
                <a:spcPct val="100000"/>
              </a:lnSpc>
              <a:spcBef>
                <a:spcPts val="100"/>
              </a:spcBef>
              <a:buSzPct val="81818"/>
              <a:buChar char="•"/>
              <a:tabLst>
                <a:tab pos="116839" algn="l"/>
              </a:tabLst>
            </a:pPr>
            <a:r>
              <a:rPr dirty="0" sz="2200">
                <a:latin typeface="Tahoma"/>
                <a:cs typeface="Tahoma"/>
              </a:rPr>
              <a:t>Subestaciones,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Motores,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Plantas</a:t>
            </a:r>
            <a:r>
              <a:rPr dirty="0" sz="2200" spc="-45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Emergencia,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UPS,</a:t>
            </a:r>
            <a:r>
              <a:rPr dirty="0" sz="2200" spc="-4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Tableros,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en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baja</a:t>
            </a:r>
            <a:r>
              <a:rPr dirty="0" sz="2200" spc="-45">
                <a:latin typeface="Tahoma"/>
                <a:cs typeface="Tahoma"/>
              </a:rPr>
              <a:t> </a:t>
            </a:r>
            <a:r>
              <a:rPr dirty="0" sz="2200" spc="-100">
                <a:latin typeface="Tahoma"/>
                <a:cs typeface="Tahoma"/>
              </a:rPr>
              <a:t>y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media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tensión.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719570" cy="10287000"/>
            <a:chOff x="0" y="0"/>
            <a:chExt cx="671957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719570" cy="10287000"/>
            </a:xfrm>
            <a:custGeom>
              <a:avLst/>
              <a:gdLst/>
              <a:ahLst/>
              <a:cxnLst/>
              <a:rect l="l" t="t" r="r" b="b"/>
              <a:pathLst>
                <a:path w="6719570" h="10287000">
                  <a:moveTo>
                    <a:pt x="0" y="10287000"/>
                  </a:moveTo>
                  <a:lnTo>
                    <a:pt x="0" y="0"/>
                  </a:lnTo>
                  <a:lnTo>
                    <a:pt x="6719066" y="0"/>
                  </a:lnTo>
                  <a:lnTo>
                    <a:pt x="6719066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187575" cy="9712960"/>
            </a:xfrm>
            <a:custGeom>
              <a:avLst/>
              <a:gdLst/>
              <a:ahLst/>
              <a:cxnLst/>
              <a:rect l="l" t="t" r="r" b="b"/>
              <a:pathLst>
                <a:path w="2187575" h="9712960">
                  <a:moveTo>
                    <a:pt x="143154" y="1990725"/>
                  </a:moveTo>
                  <a:lnTo>
                    <a:pt x="137629" y="1985200"/>
                  </a:lnTo>
                  <a:lnTo>
                    <a:pt x="97142" y="1985149"/>
                  </a:lnTo>
                  <a:lnTo>
                    <a:pt x="64020" y="1984743"/>
                  </a:lnTo>
                  <a:lnTo>
                    <a:pt x="30899" y="1983651"/>
                  </a:lnTo>
                  <a:lnTo>
                    <a:pt x="0" y="1981669"/>
                  </a:lnTo>
                  <a:lnTo>
                    <a:pt x="0" y="2003691"/>
                  </a:lnTo>
                  <a:lnTo>
                    <a:pt x="64020" y="2006142"/>
                  </a:lnTo>
                  <a:lnTo>
                    <a:pt x="97142" y="2006968"/>
                  </a:lnTo>
                  <a:lnTo>
                    <a:pt x="130060" y="2007285"/>
                  </a:lnTo>
                  <a:lnTo>
                    <a:pt x="137629" y="2007285"/>
                  </a:lnTo>
                  <a:lnTo>
                    <a:pt x="143154" y="2001761"/>
                  </a:lnTo>
                  <a:lnTo>
                    <a:pt x="143154" y="1990725"/>
                  </a:lnTo>
                  <a:close/>
                </a:path>
                <a:path w="2187575" h="9712960">
                  <a:moveTo>
                    <a:pt x="411835" y="1977847"/>
                  </a:moveTo>
                  <a:lnTo>
                    <a:pt x="409994" y="1972322"/>
                  </a:lnTo>
                  <a:lnTo>
                    <a:pt x="404469" y="1968639"/>
                  </a:lnTo>
                  <a:lnTo>
                    <a:pt x="398945" y="1968639"/>
                  </a:lnTo>
                  <a:lnTo>
                    <a:pt x="365823" y="1972462"/>
                  </a:lnTo>
                  <a:lnTo>
                    <a:pt x="332701" y="1975777"/>
                  </a:lnTo>
                  <a:lnTo>
                    <a:pt x="266446" y="1981517"/>
                  </a:lnTo>
                  <a:lnTo>
                    <a:pt x="259092" y="1981517"/>
                  </a:lnTo>
                  <a:lnTo>
                    <a:pt x="255409" y="1987042"/>
                  </a:lnTo>
                  <a:lnTo>
                    <a:pt x="255409" y="1999919"/>
                  </a:lnTo>
                  <a:lnTo>
                    <a:pt x="260934" y="2003602"/>
                  </a:lnTo>
                  <a:lnTo>
                    <a:pt x="266446" y="2003602"/>
                  </a:lnTo>
                  <a:lnTo>
                    <a:pt x="368147" y="1994547"/>
                  </a:lnTo>
                  <a:lnTo>
                    <a:pt x="402628" y="1990725"/>
                  </a:lnTo>
                  <a:lnTo>
                    <a:pt x="408152" y="1988883"/>
                  </a:lnTo>
                  <a:lnTo>
                    <a:pt x="411835" y="1983359"/>
                  </a:lnTo>
                  <a:lnTo>
                    <a:pt x="411835" y="1977847"/>
                  </a:lnTo>
                  <a:close/>
                </a:path>
                <a:path w="2187575" h="9712960">
                  <a:moveTo>
                    <a:pt x="673150" y="1929993"/>
                  </a:moveTo>
                  <a:lnTo>
                    <a:pt x="671309" y="1924481"/>
                  </a:lnTo>
                  <a:lnTo>
                    <a:pt x="671309" y="1918957"/>
                  </a:lnTo>
                  <a:lnTo>
                    <a:pt x="663943" y="1915274"/>
                  </a:lnTo>
                  <a:lnTo>
                    <a:pt x="658418" y="1917115"/>
                  </a:lnTo>
                  <a:lnTo>
                    <a:pt x="626656" y="1925078"/>
                  </a:lnTo>
                  <a:lnTo>
                    <a:pt x="594702" y="1932520"/>
                  </a:lnTo>
                  <a:lnTo>
                    <a:pt x="529602" y="1946554"/>
                  </a:lnTo>
                  <a:lnTo>
                    <a:pt x="522249" y="1948395"/>
                  </a:lnTo>
                  <a:lnTo>
                    <a:pt x="518566" y="1953920"/>
                  </a:lnTo>
                  <a:lnTo>
                    <a:pt x="522249" y="1964956"/>
                  </a:lnTo>
                  <a:lnTo>
                    <a:pt x="525919" y="1968639"/>
                  </a:lnTo>
                  <a:lnTo>
                    <a:pt x="533285" y="1968639"/>
                  </a:lnTo>
                  <a:lnTo>
                    <a:pt x="566381" y="1961426"/>
                  </a:lnTo>
                  <a:lnTo>
                    <a:pt x="599300" y="1953691"/>
                  </a:lnTo>
                  <a:lnTo>
                    <a:pt x="663943" y="1937359"/>
                  </a:lnTo>
                  <a:lnTo>
                    <a:pt x="669467" y="1937359"/>
                  </a:lnTo>
                  <a:lnTo>
                    <a:pt x="673150" y="1929993"/>
                  </a:lnTo>
                  <a:close/>
                </a:path>
                <a:path w="2187575" h="9712960">
                  <a:moveTo>
                    <a:pt x="895299" y="9238894"/>
                  </a:moveTo>
                  <a:lnTo>
                    <a:pt x="893978" y="9231516"/>
                  </a:lnTo>
                  <a:lnTo>
                    <a:pt x="889927" y="9225458"/>
                  </a:lnTo>
                  <a:lnTo>
                    <a:pt x="883780" y="9221356"/>
                  </a:lnTo>
                  <a:lnTo>
                    <a:pt x="876185" y="9219844"/>
                  </a:lnTo>
                  <a:lnTo>
                    <a:pt x="868781" y="9221356"/>
                  </a:lnTo>
                  <a:lnTo>
                    <a:pt x="862698" y="9225458"/>
                  </a:lnTo>
                  <a:lnTo>
                    <a:pt x="858583" y="9231516"/>
                  </a:lnTo>
                  <a:lnTo>
                    <a:pt x="857072" y="9238894"/>
                  </a:lnTo>
                  <a:lnTo>
                    <a:pt x="858583" y="9246260"/>
                  </a:lnTo>
                  <a:lnTo>
                    <a:pt x="862698" y="9252318"/>
                  </a:lnTo>
                  <a:lnTo>
                    <a:pt x="868781" y="9256420"/>
                  </a:lnTo>
                  <a:lnTo>
                    <a:pt x="876185" y="9257932"/>
                  </a:lnTo>
                  <a:lnTo>
                    <a:pt x="883577" y="9256420"/>
                  </a:lnTo>
                  <a:lnTo>
                    <a:pt x="889660" y="9252318"/>
                  </a:lnTo>
                  <a:lnTo>
                    <a:pt x="893787" y="9246260"/>
                  </a:lnTo>
                  <a:lnTo>
                    <a:pt x="895299" y="9238894"/>
                  </a:lnTo>
                  <a:close/>
                </a:path>
                <a:path w="2187575" h="9712960">
                  <a:moveTo>
                    <a:pt x="895299" y="9011425"/>
                  </a:moveTo>
                  <a:lnTo>
                    <a:pt x="893978" y="9004059"/>
                  </a:lnTo>
                  <a:lnTo>
                    <a:pt x="889927" y="8998001"/>
                  </a:lnTo>
                  <a:lnTo>
                    <a:pt x="883780" y="8993886"/>
                  </a:lnTo>
                  <a:lnTo>
                    <a:pt x="876185" y="8992387"/>
                  </a:lnTo>
                  <a:lnTo>
                    <a:pt x="868781" y="8993886"/>
                  </a:lnTo>
                  <a:lnTo>
                    <a:pt x="862698" y="8998001"/>
                  </a:lnTo>
                  <a:lnTo>
                    <a:pt x="858583" y="9004059"/>
                  </a:lnTo>
                  <a:lnTo>
                    <a:pt x="857072" y="9011425"/>
                  </a:lnTo>
                  <a:lnTo>
                    <a:pt x="858583" y="9018803"/>
                  </a:lnTo>
                  <a:lnTo>
                    <a:pt x="862698" y="9024861"/>
                  </a:lnTo>
                  <a:lnTo>
                    <a:pt x="868781" y="9028963"/>
                  </a:lnTo>
                  <a:lnTo>
                    <a:pt x="876185" y="9030475"/>
                  </a:lnTo>
                  <a:lnTo>
                    <a:pt x="883577" y="9028963"/>
                  </a:lnTo>
                  <a:lnTo>
                    <a:pt x="889660" y="9024861"/>
                  </a:lnTo>
                  <a:lnTo>
                    <a:pt x="893787" y="9018803"/>
                  </a:lnTo>
                  <a:lnTo>
                    <a:pt x="895299" y="9011425"/>
                  </a:lnTo>
                  <a:close/>
                </a:path>
                <a:path w="2187575" h="9712960">
                  <a:moveTo>
                    <a:pt x="895299" y="8790788"/>
                  </a:moveTo>
                  <a:lnTo>
                    <a:pt x="893838" y="8783422"/>
                  </a:lnTo>
                  <a:lnTo>
                    <a:pt x="889800" y="8777364"/>
                  </a:lnTo>
                  <a:lnTo>
                    <a:pt x="883729" y="8773262"/>
                  </a:lnTo>
                  <a:lnTo>
                    <a:pt x="876185" y="8771750"/>
                  </a:lnTo>
                  <a:lnTo>
                    <a:pt x="868781" y="8773262"/>
                  </a:lnTo>
                  <a:lnTo>
                    <a:pt x="862698" y="8777364"/>
                  </a:lnTo>
                  <a:lnTo>
                    <a:pt x="858583" y="8783422"/>
                  </a:lnTo>
                  <a:lnTo>
                    <a:pt x="857072" y="8790788"/>
                  </a:lnTo>
                  <a:lnTo>
                    <a:pt x="858583" y="8798166"/>
                  </a:lnTo>
                  <a:lnTo>
                    <a:pt x="862698" y="8804224"/>
                  </a:lnTo>
                  <a:lnTo>
                    <a:pt x="868781" y="8808326"/>
                  </a:lnTo>
                  <a:lnTo>
                    <a:pt x="876185" y="8809838"/>
                  </a:lnTo>
                  <a:lnTo>
                    <a:pt x="883577" y="8808326"/>
                  </a:lnTo>
                  <a:lnTo>
                    <a:pt x="889660" y="8804224"/>
                  </a:lnTo>
                  <a:lnTo>
                    <a:pt x="893787" y="8798166"/>
                  </a:lnTo>
                  <a:lnTo>
                    <a:pt x="895299" y="8790788"/>
                  </a:lnTo>
                  <a:close/>
                </a:path>
                <a:path w="2187575" h="9712960">
                  <a:moveTo>
                    <a:pt x="895654" y="9693821"/>
                  </a:moveTo>
                  <a:lnTo>
                    <a:pt x="894143" y="9686442"/>
                  </a:lnTo>
                  <a:lnTo>
                    <a:pt x="890028" y="9680384"/>
                  </a:lnTo>
                  <a:lnTo>
                    <a:pt x="883945" y="9676282"/>
                  </a:lnTo>
                  <a:lnTo>
                    <a:pt x="876541" y="9674771"/>
                  </a:lnTo>
                  <a:lnTo>
                    <a:pt x="869149" y="9676282"/>
                  </a:lnTo>
                  <a:lnTo>
                    <a:pt x="863066" y="9680384"/>
                  </a:lnTo>
                  <a:lnTo>
                    <a:pt x="858939" y="9686442"/>
                  </a:lnTo>
                  <a:lnTo>
                    <a:pt x="857427" y="9693821"/>
                  </a:lnTo>
                  <a:lnTo>
                    <a:pt x="858939" y="9701187"/>
                  </a:lnTo>
                  <a:lnTo>
                    <a:pt x="863066" y="9707245"/>
                  </a:lnTo>
                  <a:lnTo>
                    <a:pt x="869149" y="9711347"/>
                  </a:lnTo>
                  <a:lnTo>
                    <a:pt x="876541" y="9712858"/>
                  </a:lnTo>
                  <a:lnTo>
                    <a:pt x="883945" y="9711347"/>
                  </a:lnTo>
                  <a:lnTo>
                    <a:pt x="890028" y="9707245"/>
                  </a:lnTo>
                  <a:lnTo>
                    <a:pt x="894143" y="9701187"/>
                  </a:lnTo>
                  <a:lnTo>
                    <a:pt x="895654" y="9693821"/>
                  </a:lnTo>
                  <a:close/>
                </a:path>
                <a:path w="2187575" h="9712960">
                  <a:moveTo>
                    <a:pt x="895654" y="9459887"/>
                  </a:moveTo>
                  <a:lnTo>
                    <a:pt x="894143" y="9452508"/>
                  </a:lnTo>
                  <a:lnTo>
                    <a:pt x="890028" y="9446450"/>
                  </a:lnTo>
                  <a:lnTo>
                    <a:pt x="883945" y="9442348"/>
                  </a:lnTo>
                  <a:lnTo>
                    <a:pt x="876541" y="9440837"/>
                  </a:lnTo>
                  <a:lnTo>
                    <a:pt x="869149" y="9442348"/>
                  </a:lnTo>
                  <a:lnTo>
                    <a:pt x="863066" y="9446450"/>
                  </a:lnTo>
                  <a:lnTo>
                    <a:pt x="858939" y="9452508"/>
                  </a:lnTo>
                  <a:lnTo>
                    <a:pt x="857427" y="9459887"/>
                  </a:lnTo>
                  <a:lnTo>
                    <a:pt x="858939" y="9467253"/>
                  </a:lnTo>
                  <a:lnTo>
                    <a:pt x="863066" y="9473311"/>
                  </a:lnTo>
                  <a:lnTo>
                    <a:pt x="869149" y="9477413"/>
                  </a:lnTo>
                  <a:lnTo>
                    <a:pt x="876541" y="9478924"/>
                  </a:lnTo>
                  <a:lnTo>
                    <a:pt x="883945" y="9477413"/>
                  </a:lnTo>
                  <a:lnTo>
                    <a:pt x="890028" y="9473311"/>
                  </a:lnTo>
                  <a:lnTo>
                    <a:pt x="894143" y="9467253"/>
                  </a:lnTo>
                  <a:lnTo>
                    <a:pt x="895654" y="9459887"/>
                  </a:lnTo>
                  <a:close/>
                </a:path>
                <a:path w="2187575" h="9712960">
                  <a:moveTo>
                    <a:pt x="927100" y="1841665"/>
                  </a:moveTo>
                  <a:lnTo>
                    <a:pt x="923417" y="1830628"/>
                  </a:lnTo>
                  <a:lnTo>
                    <a:pt x="916063" y="1828787"/>
                  </a:lnTo>
                  <a:lnTo>
                    <a:pt x="910539" y="1830628"/>
                  </a:lnTo>
                  <a:lnTo>
                    <a:pt x="879081" y="1842731"/>
                  </a:lnTo>
                  <a:lnTo>
                    <a:pt x="847966" y="1854314"/>
                  </a:lnTo>
                  <a:lnTo>
                    <a:pt x="785406" y="1876628"/>
                  </a:lnTo>
                  <a:lnTo>
                    <a:pt x="779881" y="1878469"/>
                  </a:lnTo>
                  <a:lnTo>
                    <a:pt x="776198" y="1885835"/>
                  </a:lnTo>
                  <a:lnTo>
                    <a:pt x="778040" y="1891347"/>
                  </a:lnTo>
                  <a:lnTo>
                    <a:pt x="779881" y="1895030"/>
                  </a:lnTo>
                  <a:lnTo>
                    <a:pt x="783564" y="1898713"/>
                  </a:lnTo>
                  <a:lnTo>
                    <a:pt x="794600" y="1898713"/>
                  </a:lnTo>
                  <a:lnTo>
                    <a:pt x="826312" y="1887359"/>
                  </a:lnTo>
                  <a:lnTo>
                    <a:pt x="857859" y="1875485"/>
                  </a:lnTo>
                  <a:lnTo>
                    <a:pt x="889063" y="1863255"/>
                  </a:lnTo>
                  <a:lnTo>
                    <a:pt x="919734" y="1850859"/>
                  </a:lnTo>
                  <a:lnTo>
                    <a:pt x="925258" y="1849031"/>
                  </a:lnTo>
                  <a:lnTo>
                    <a:pt x="927100" y="1841665"/>
                  </a:lnTo>
                  <a:close/>
                </a:path>
                <a:path w="2187575" h="9712960">
                  <a:moveTo>
                    <a:pt x="1135862" y="9693821"/>
                  </a:moveTo>
                  <a:lnTo>
                    <a:pt x="1134554" y="9686442"/>
                  </a:lnTo>
                  <a:lnTo>
                    <a:pt x="1130503" y="9680384"/>
                  </a:lnTo>
                  <a:lnTo>
                    <a:pt x="1124343" y="9676282"/>
                  </a:lnTo>
                  <a:lnTo>
                    <a:pt x="1116749" y="9674771"/>
                  </a:lnTo>
                  <a:lnTo>
                    <a:pt x="1109345" y="9676282"/>
                  </a:lnTo>
                  <a:lnTo>
                    <a:pt x="1103261" y="9680384"/>
                  </a:lnTo>
                  <a:lnTo>
                    <a:pt x="1099146" y="9686442"/>
                  </a:lnTo>
                  <a:lnTo>
                    <a:pt x="1097635" y="9693821"/>
                  </a:lnTo>
                  <a:lnTo>
                    <a:pt x="1099146" y="9701187"/>
                  </a:lnTo>
                  <a:lnTo>
                    <a:pt x="1103261" y="9707245"/>
                  </a:lnTo>
                  <a:lnTo>
                    <a:pt x="1109345" y="9711347"/>
                  </a:lnTo>
                  <a:lnTo>
                    <a:pt x="1116749" y="9712858"/>
                  </a:lnTo>
                  <a:lnTo>
                    <a:pt x="1124140" y="9711347"/>
                  </a:lnTo>
                  <a:lnTo>
                    <a:pt x="1130223" y="9707245"/>
                  </a:lnTo>
                  <a:lnTo>
                    <a:pt x="1134351" y="9701187"/>
                  </a:lnTo>
                  <a:lnTo>
                    <a:pt x="1135862" y="9693821"/>
                  </a:lnTo>
                  <a:close/>
                </a:path>
                <a:path w="2187575" h="9712960">
                  <a:moveTo>
                    <a:pt x="1135862" y="9459887"/>
                  </a:moveTo>
                  <a:lnTo>
                    <a:pt x="1134402" y="9452508"/>
                  </a:lnTo>
                  <a:lnTo>
                    <a:pt x="1130363" y="9446450"/>
                  </a:lnTo>
                  <a:lnTo>
                    <a:pt x="1124292" y="9442348"/>
                  </a:lnTo>
                  <a:lnTo>
                    <a:pt x="1116749" y="9440837"/>
                  </a:lnTo>
                  <a:lnTo>
                    <a:pt x="1109345" y="9442348"/>
                  </a:lnTo>
                  <a:lnTo>
                    <a:pt x="1103261" y="9446450"/>
                  </a:lnTo>
                  <a:lnTo>
                    <a:pt x="1099146" y="9452508"/>
                  </a:lnTo>
                  <a:lnTo>
                    <a:pt x="1097635" y="9459887"/>
                  </a:lnTo>
                  <a:lnTo>
                    <a:pt x="1099146" y="9467253"/>
                  </a:lnTo>
                  <a:lnTo>
                    <a:pt x="1103261" y="9473311"/>
                  </a:lnTo>
                  <a:lnTo>
                    <a:pt x="1109345" y="9477413"/>
                  </a:lnTo>
                  <a:lnTo>
                    <a:pt x="1116749" y="9478924"/>
                  </a:lnTo>
                  <a:lnTo>
                    <a:pt x="1124140" y="9477413"/>
                  </a:lnTo>
                  <a:lnTo>
                    <a:pt x="1130223" y="9473311"/>
                  </a:lnTo>
                  <a:lnTo>
                    <a:pt x="1134351" y="9467253"/>
                  </a:lnTo>
                  <a:lnTo>
                    <a:pt x="1135862" y="9459887"/>
                  </a:lnTo>
                  <a:close/>
                </a:path>
                <a:path w="2187575" h="9712960">
                  <a:moveTo>
                    <a:pt x="1135862" y="9238894"/>
                  </a:moveTo>
                  <a:lnTo>
                    <a:pt x="1134351" y="9231516"/>
                  </a:lnTo>
                  <a:lnTo>
                    <a:pt x="1130223" y="9225458"/>
                  </a:lnTo>
                  <a:lnTo>
                    <a:pt x="1124140" y="9221356"/>
                  </a:lnTo>
                  <a:lnTo>
                    <a:pt x="1116749" y="9219844"/>
                  </a:lnTo>
                  <a:lnTo>
                    <a:pt x="1109345" y="9221356"/>
                  </a:lnTo>
                  <a:lnTo>
                    <a:pt x="1103261" y="9225458"/>
                  </a:lnTo>
                  <a:lnTo>
                    <a:pt x="1099146" y="9231516"/>
                  </a:lnTo>
                  <a:lnTo>
                    <a:pt x="1097635" y="9238894"/>
                  </a:lnTo>
                  <a:lnTo>
                    <a:pt x="1099146" y="9246260"/>
                  </a:lnTo>
                  <a:lnTo>
                    <a:pt x="1103261" y="9252318"/>
                  </a:lnTo>
                  <a:lnTo>
                    <a:pt x="1109345" y="9256420"/>
                  </a:lnTo>
                  <a:lnTo>
                    <a:pt x="1116749" y="9257932"/>
                  </a:lnTo>
                  <a:lnTo>
                    <a:pt x="1124140" y="9256420"/>
                  </a:lnTo>
                  <a:lnTo>
                    <a:pt x="1130223" y="9252318"/>
                  </a:lnTo>
                  <a:lnTo>
                    <a:pt x="1134351" y="9246260"/>
                  </a:lnTo>
                  <a:lnTo>
                    <a:pt x="1135862" y="9238894"/>
                  </a:lnTo>
                  <a:close/>
                </a:path>
                <a:path w="2187575" h="9712960">
                  <a:moveTo>
                    <a:pt x="1135862" y="9011425"/>
                  </a:moveTo>
                  <a:lnTo>
                    <a:pt x="1134351" y="9004059"/>
                  </a:lnTo>
                  <a:lnTo>
                    <a:pt x="1130223" y="8998001"/>
                  </a:lnTo>
                  <a:lnTo>
                    <a:pt x="1124140" y="8993886"/>
                  </a:lnTo>
                  <a:lnTo>
                    <a:pt x="1116749" y="8992387"/>
                  </a:lnTo>
                  <a:lnTo>
                    <a:pt x="1109345" y="8993886"/>
                  </a:lnTo>
                  <a:lnTo>
                    <a:pt x="1103261" y="8998001"/>
                  </a:lnTo>
                  <a:lnTo>
                    <a:pt x="1099146" y="9004059"/>
                  </a:lnTo>
                  <a:lnTo>
                    <a:pt x="1097635" y="9011425"/>
                  </a:lnTo>
                  <a:lnTo>
                    <a:pt x="1099146" y="9018803"/>
                  </a:lnTo>
                  <a:lnTo>
                    <a:pt x="1103261" y="9024861"/>
                  </a:lnTo>
                  <a:lnTo>
                    <a:pt x="1109345" y="9028963"/>
                  </a:lnTo>
                  <a:lnTo>
                    <a:pt x="1116749" y="9030475"/>
                  </a:lnTo>
                  <a:lnTo>
                    <a:pt x="1124140" y="9028963"/>
                  </a:lnTo>
                  <a:lnTo>
                    <a:pt x="1130223" y="9024861"/>
                  </a:lnTo>
                  <a:lnTo>
                    <a:pt x="1134351" y="9018803"/>
                  </a:lnTo>
                  <a:lnTo>
                    <a:pt x="1135862" y="9011425"/>
                  </a:lnTo>
                  <a:close/>
                </a:path>
                <a:path w="2187575" h="9712960">
                  <a:moveTo>
                    <a:pt x="1135862" y="8790432"/>
                  </a:moveTo>
                  <a:lnTo>
                    <a:pt x="1134351" y="8783053"/>
                  </a:lnTo>
                  <a:lnTo>
                    <a:pt x="1130223" y="8776995"/>
                  </a:lnTo>
                  <a:lnTo>
                    <a:pt x="1124140" y="8772893"/>
                  </a:lnTo>
                  <a:lnTo>
                    <a:pt x="1116749" y="8771382"/>
                  </a:lnTo>
                  <a:lnTo>
                    <a:pt x="1109345" y="8772893"/>
                  </a:lnTo>
                  <a:lnTo>
                    <a:pt x="1103261" y="8776995"/>
                  </a:lnTo>
                  <a:lnTo>
                    <a:pt x="1099146" y="8783053"/>
                  </a:lnTo>
                  <a:lnTo>
                    <a:pt x="1097635" y="8790432"/>
                  </a:lnTo>
                  <a:lnTo>
                    <a:pt x="1099146" y="8797798"/>
                  </a:lnTo>
                  <a:lnTo>
                    <a:pt x="1103261" y="8803856"/>
                  </a:lnTo>
                  <a:lnTo>
                    <a:pt x="1109345" y="8807971"/>
                  </a:lnTo>
                  <a:lnTo>
                    <a:pt x="1116749" y="8809482"/>
                  </a:lnTo>
                  <a:lnTo>
                    <a:pt x="1124140" y="8807971"/>
                  </a:lnTo>
                  <a:lnTo>
                    <a:pt x="1130223" y="8803856"/>
                  </a:lnTo>
                  <a:lnTo>
                    <a:pt x="1134351" y="8797798"/>
                  </a:lnTo>
                  <a:lnTo>
                    <a:pt x="1135862" y="8790432"/>
                  </a:lnTo>
                  <a:close/>
                </a:path>
                <a:path w="2187575" h="9712960">
                  <a:moveTo>
                    <a:pt x="1170012" y="1722043"/>
                  </a:moveTo>
                  <a:lnTo>
                    <a:pt x="1166329" y="1716532"/>
                  </a:lnTo>
                  <a:lnTo>
                    <a:pt x="1164488" y="1711007"/>
                  </a:lnTo>
                  <a:lnTo>
                    <a:pt x="1157135" y="1709166"/>
                  </a:lnTo>
                  <a:lnTo>
                    <a:pt x="1122337" y="1729092"/>
                  </a:lnTo>
                  <a:lnTo>
                    <a:pt x="1033830" y="1775409"/>
                  </a:lnTo>
                  <a:lnTo>
                    <a:pt x="1028319" y="1777250"/>
                  </a:lnTo>
                  <a:lnTo>
                    <a:pt x="1026477" y="1784616"/>
                  </a:lnTo>
                  <a:lnTo>
                    <a:pt x="1028319" y="1790141"/>
                  </a:lnTo>
                  <a:lnTo>
                    <a:pt x="1030160" y="1793811"/>
                  </a:lnTo>
                  <a:lnTo>
                    <a:pt x="1033830" y="1795653"/>
                  </a:lnTo>
                  <a:lnTo>
                    <a:pt x="1044879" y="1795653"/>
                  </a:lnTo>
                  <a:lnTo>
                    <a:pt x="1074153" y="1780159"/>
                  </a:lnTo>
                  <a:lnTo>
                    <a:pt x="1103769" y="1764144"/>
                  </a:lnTo>
                  <a:lnTo>
                    <a:pt x="1133386" y="1747786"/>
                  </a:lnTo>
                  <a:lnTo>
                    <a:pt x="1162646" y="1731251"/>
                  </a:lnTo>
                  <a:lnTo>
                    <a:pt x="1168171" y="1729409"/>
                  </a:lnTo>
                  <a:lnTo>
                    <a:pt x="1170012" y="1722043"/>
                  </a:lnTo>
                  <a:close/>
                </a:path>
                <a:path w="2187575" h="9712960">
                  <a:moveTo>
                    <a:pt x="1376070" y="9011425"/>
                  </a:moveTo>
                  <a:lnTo>
                    <a:pt x="1374749" y="9004059"/>
                  </a:lnTo>
                  <a:lnTo>
                    <a:pt x="1370698" y="8998001"/>
                  </a:lnTo>
                  <a:lnTo>
                    <a:pt x="1364551" y="8993886"/>
                  </a:lnTo>
                  <a:lnTo>
                    <a:pt x="1356956" y="8992387"/>
                  </a:lnTo>
                  <a:lnTo>
                    <a:pt x="1349552" y="8993886"/>
                  </a:lnTo>
                  <a:lnTo>
                    <a:pt x="1343469" y="8998001"/>
                  </a:lnTo>
                  <a:lnTo>
                    <a:pt x="1339354" y="9004059"/>
                  </a:lnTo>
                  <a:lnTo>
                    <a:pt x="1337830" y="9011425"/>
                  </a:lnTo>
                  <a:lnTo>
                    <a:pt x="1339354" y="9018803"/>
                  </a:lnTo>
                  <a:lnTo>
                    <a:pt x="1343469" y="9024861"/>
                  </a:lnTo>
                  <a:lnTo>
                    <a:pt x="1349552" y="9028963"/>
                  </a:lnTo>
                  <a:lnTo>
                    <a:pt x="1356956" y="9030475"/>
                  </a:lnTo>
                  <a:lnTo>
                    <a:pt x="1364348" y="9028963"/>
                  </a:lnTo>
                  <a:lnTo>
                    <a:pt x="1370431" y="9024861"/>
                  </a:lnTo>
                  <a:lnTo>
                    <a:pt x="1374546" y="9018803"/>
                  </a:lnTo>
                  <a:lnTo>
                    <a:pt x="1376070" y="9011425"/>
                  </a:lnTo>
                  <a:close/>
                </a:path>
                <a:path w="2187575" h="9712960">
                  <a:moveTo>
                    <a:pt x="1376070" y="8790432"/>
                  </a:moveTo>
                  <a:lnTo>
                    <a:pt x="1374597" y="8783053"/>
                  </a:lnTo>
                  <a:lnTo>
                    <a:pt x="1370571" y="8776995"/>
                  </a:lnTo>
                  <a:lnTo>
                    <a:pt x="1364500" y="8772893"/>
                  </a:lnTo>
                  <a:lnTo>
                    <a:pt x="1356956" y="8771382"/>
                  </a:lnTo>
                  <a:lnTo>
                    <a:pt x="1349552" y="8772893"/>
                  </a:lnTo>
                  <a:lnTo>
                    <a:pt x="1343469" y="8776995"/>
                  </a:lnTo>
                  <a:lnTo>
                    <a:pt x="1339354" y="8783053"/>
                  </a:lnTo>
                  <a:lnTo>
                    <a:pt x="1337830" y="8790432"/>
                  </a:lnTo>
                  <a:lnTo>
                    <a:pt x="1339354" y="8797798"/>
                  </a:lnTo>
                  <a:lnTo>
                    <a:pt x="1343469" y="8803856"/>
                  </a:lnTo>
                  <a:lnTo>
                    <a:pt x="1349552" y="8807971"/>
                  </a:lnTo>
                  <a:lnTo>
                    <a:pt x="1356956" y="8809482"/>
                  </a:lnTo>
                  <a:lnTo>
                    <a:pt x="1364348" y="8807971"/>
                  </a:lnTo>
                  <a:lnTo>
                    <a:pt x="1370431" y="8803856"/>
                  </a:lnTo>
                  <a:lnTo>
                    <a:pt x="1374546" y="8797798"/>
                  </a:lnTo>
                  <a:lnTo>
                    <a:pt x="1376070" y="8790432"/>
                  </a:lnTo>
                  <a:close/>
                </a:path>
                <a:path w="2187575" h="9712960">
                  <a:moveTo>
                    <a:pt x="1376426" y="9693821"/>
                  </a:moveTo>
                  <a:lnTo>
                    <a:pt x="1374914" y="9686442"/>
                  </a:lnTo>
                  <a:lnTo>
                    <a:pt x="1370787" y="9680384"/>
                  </a:lnTo>
                  <a:lnTo>
                    <a:pt x="1364716" y="9676282"/>
                  </a:lnTo>
                  <a:lnTo>
                    <a:pt x="1357312" y="9674771"/>
                  </a:lnTo>
                  <a:lnTo>
                    <a:pt x="1349908" y="9676282"/>
                  </a:lnTo>
                  <a:lnTo>
                    <a:pt x="1343837" y="9680384"/>
                  </a:lnTo>
                  <a:lnTo>
                    <a:pt x="1339710" y="9686442"/>
                  </a:lnTo>
                  <a:lnTo>
                    <a:pt x="1338199" y="9693821"/>
                  </a:lnTo>
                  <a:lnTo>
                    <a:pt x="1339710" y="9701187"/>
                  </a:lnTo>
                  <a:lnTo>
                    <a:pt x="1343837" y="9707245"/>
                  </a:lnTo>
                  <a:lnTo>
                    <a:pt x="1349908" y="9711347"/>
                  </a:lnTo>
                  <a:lnTo>
                    <a:pt x="1357312" y="9712858"/>
                  </a:lnTo>
                  <a:lnTo>
                    <a:pt x="1364716" y="9711347"/>
                  </a:lnTo>
                  <a:lnTo>
                    <a:pt x="1370787" y="9707245"/>
                  </a:lnTo>
                  <a:lnTo>
                    <a:pt x="1374914" y="9701187"/>
                  </a:lnTo>
                  <a:lnTo>
                    <a:pt x="1376426" y="9693821"/>
                  </a:lnTo>
                  <a:close/>
                </a:path>
                <a:path w="2187575" h="9712960">
                  <a:moveTo>
                    <a:pt x="1376426" y="9459887"/>
                  </a:moveTo>
                  <a:lnTo>
                    <a:pt x="1374914" y="9452508"/>
                  </a:lnTo>
                  <a:lnTo>
                    <a:pt x="1370787" y="9446450"/>
                  </a:lnTo>
                  <a:lnTo>
                    <a:pt x="1364716" y="9442348"/>
                  </a:lnTo>
                  <a:lnTo>
                    <a:pt x="1357312" y="9440837"/>
                  </a:lnTo>
                  <a:lnTo>
                    <a:pt x="1349908" y="9442348"/>
                  </a:lnTo>
                  <a:lnTo>
                    <a:pt x="1343837" y="9446450"/>
                  </a:lnTo>
                  <a:lnTo>
                    <a:pt x="1339710" y="9452508"/>
                  </a:lnTo>
                  <a:lnTo>
                    <a:pt x="1338199" y="9459887"/>
                  </a:lnTo>
                  <a:lnTo>
                    <a:pt x="1339710" y="9467253"/>
                  </a:lnTo>
                  <a:lnTo>
                    <a:pt x="1343837" y="9473311"/>
                  </a:lnTo>
                  <a:lnTo>
                    <a:pt x="1349908" y="9477413"/>
                  </a:lnTo>
                  <a:lnTo>
                    <a:pt x="1357312" y="9478924"/>
                  </a:lnTo>
                  <a:lnTo>
                    <a:pt x="1364716" y="9477413"/>
                  </a:lnTo>
                  <a:lnTo>
                    <a:pt x="1370787" y="9473311"/>
                  </a:lnTo>
                  <a:lnTo>
                    <a:pt x="1374914" y="9467253"/>
                  </a:lnTo>
                  <a:lnTo>
                    <a:pt x="1376426" y="9459887"/>
                  </a:lnTo>
                  <a:close/>
                </a:path>
                <a:path w="2187575" h="9712960">
                  <a:moveTo>
                    <a:pt x="1376426" y="9238894"/>
                  </a:moveTo>
                  <a:lnTo>
                    <a:pt x="1374914" y="9231516"/>
                  </a:lnTo>
                  <a:lnTo>
                    <a:pt x="1370787" y="9225458"/>
                  </a:lnTo>
                  <a:lnTo>
                    <a:pt x="1364716" y="9221356"/>
                  </a:lnTo>
                  <a:lnTo>
                    <a:pt x="1357312" y="9219844"/>
                  </a:lnTo>
                  <a:lnTo>
                    <a:pt x="1349908" y="9221356"/>
                  </a:lnTo>
                  <a:lnTo>
                    <a:pt x="1343837" y="9225458"/>
                  </a:lnTo>
                  <a:lnTo>
                    <a:pt x="1339710" y="9231516"/>
                  </a:lnTo>
                  <a:lnTo>
                    <a:pt x="1338199" y="9238894"/>
                  </a:lnTo>
                  <a:lnTo>
                    <a:pt x="1339710" y="9246260"/>
                  </a:lnTo>
                  <a:lnTo>
                    <a:pt x="1343837" y="9252318"/>
                  </a:lnTo>
                  <a:lnTo>
                    <a:pt x="1349908" y="9256420"/>
                  </a:lnTo>
                  <a:lnTo>
                    <a:pt x="1357312" y="9257932"/>
                  </a:lnTo>
                  <a:lnTo>
                    <a:pt x="1364716" y="9256420"/>
                  </a:lnTo>
                  <a:lnTo>
                    <a:pt x="1370787" y="9252318"/>
                  </a:lnTo>
                  <a:lnTo>
                    <a:pt x="1374914" y="9246260"/>
                  </a:lnTo>
                  <a:lnTo>
                    <a:pt x="1376426" y="9238894"/>
                  </a:lnTo>
                  <a:close/>
                </a:path>
                <a:path w="2187575" h="9712960">
                  <a:moveTo>
                    <a:pt x="1388999" y="1572983"/>
                  </a:moveTo>
                  <a:lnTo>
                    <a:pt x="1381645" y="1561947"/>
                  </a:lnTo>
                  <a:lnTo>
                    <a:pt x="1376121" y="1561947"/>
                  </a:lnTo>
                  <a:lnTo>
                    <a:pt x="1370596" y="1565630"/>
                  </a:lnTo>
                  <a:lnTo>
                    <a:pt x="1317002" y="1604962"/>
                  </a:lnTo>
                  <a:lnTo>
                    <a:pt x="1289596" y="1624368"/>
                  </a:lnTo>
                  <a:lnTo>
                    <a:pt x="1262024" y="1642922"/>
                  </a:lnTo>
                  <a:lnTo>
                    <a:pt x="1256499" y="1644751"/>
                  </a:lnTo>
                  <a:lnTo>
                    <a:pt x="1254671" y="1652117"/>
                  </a:lnTo>
                  <a:lnTo>
                    <a:pt x="1258341" y="1657642"/>
                  </a:lnTo>
                  <a:lnTo>
                    <a:pt x="1260182" y="1661325"/>
                  </a:lnTo>
                  <a:lnTo>
                    <a:pt x="1263865" y="1663153"/>
                  </a:lnTo>
                  <a:lnTo>
                    <a:pt x="1269390" y="1663153"/>
                  </a:lnTo>
                  <a:lnTo>
                    <a:pt x="1273073" y="1661325"/>
                  </a:lnTo>
                  <a:lnTo>
                    <a:pt x="1274902" y="1661325"/>
                  </a:lnTo>
                  <a:lnTo>
                    <a:pt x="1302486" y="1641970"/>
                  </a:lnTo>
                  <a:lnTo>
                    <a:pt x="1329880" y="1622450"/>
                  </a:lnTo>
                  <a:lnTo>
                    <a:pt x="1356944" y="1602574"/>
                  </a:lnTo>
                  <a:lnTo>
                    <a:pt x="1383487" y="1582191"/>
                  </a:lnTo>
                  <a:lnTo>
                    <a:pt x="1388999" y="1578508"/>
                  </a:lnTo>
                  <a:lnTo>
                    <a:pt x="1388999" y="1572983"/>
                  </a:lnTo>
                  <a:close/>
                </a:path>
                <a:path w="2187575" h="9712960">
                  <a:moveTo>
                    <a:pt x="1591437" y="1392643"/>
                  </a:moveTo>
                  <a:lnTo>
                    <a:pt x="1587754" y="1388960"/>
                  </a:lnTo>
                  <a:lnTo>
                    <a:pt x="1582229" y="1385277"/>
                  </a:lnTo>
                  <a:lnTo>
                    <a:pt x="1574863" y="1385277"/>
                  </a:lnTo>
                  <a:lnTo>
                    <a:pt x="1571193" y="1388960"/>
                  </a:lnTo>
                  <a:lnTo>
                    <a:pt x="1547406" y="1412113"/>
                  </a:lnTo>
                  <a:lnTo>
                    <a:pt x="1523111" y="1434744"/>
                  </a:lnTo>
                  <a:lnTo>
                    <a:pt x="1498473" y="1457020"/>
                  </a:lnTo>
                  <a:lnTo>
                    <a:pt x="1473657" y="1479130"/>
                  </a:lnTo>
                  <a:lnTo>
                    <a:pt x="1468132" y="1484655"/>
                  </a:lnTo>
                  <a:lnTo>
                    <a:pt x="1468132" y="1490179"/>
                  </a:lnTo>
                  <a:lnTo>
                    <a:pt x="1471815" y="1495691"/>
                  </a:lnTo>
                  <a:lnTo>
                    <a:pt x="1475498" y="1497533"/>
                  </a:lnTo>
                  <a:lnTo>
                    <a:pt x="1477340" y="1499374"/>
                  </a:lnTo>
                  <a:lnTo>
                    <a:pt x="1484693" y="1499374"/>
                  </a:lnTo>
                  <a:lnTo>
                    <a:pt x="1490218" y="1497533"/>
                  </a:lnTo>
                  <a:lnTo>
                    <a:pt x="1539671" y="1452219"/>
                  </a:lnTo>
                  <a:lnTo>
                    <a:pt x="1587754" y="1405521"/>
                  </a:lnTo>
                  <a:lnTo>
                    <a:pt x="1591437" y="1400009"/>
                  </a:lnTo>
                  <a:lnTo>
                    <a:pt x="1591437" y="1392643"/>
                  </a:lnTo>
                  <a:close/>
                </a:path>
                <a:path w="2187575" h="9712960">
                  <a:moveTo>
                    <a:pt x="1616633" y="9693821"/>
                  </a:moveTo>
                  <a:lnTo>
                    <a:pt x="1615313" y="9686442"/>
                  </a:lnTo>
                  <a:lnTo>
                    <a:pt x="1611261" y="9680384"/>
                  </a:lnTo>
                  <a:lnTo>
                    <a:pt x="1605114" y="9676282"/>
                  </a:lnTo>
                  <a:lnTo>
                    <a:pt x="1597520" y="9674771"/>
                  </a:lnTo>
                  <a:lnTo>
                    <a:pt x="1590116" y="9676282"/>
                  </a:lnTo>
                  <a:lnTo>
                    <a:pt x="1584032" y="9680384"/>
                  </a:lnTo>
                  <a:lnTo>
                    <a:pt x="1579918" y="9686442"/>
                  </a:lnTo>
                  <a:lnTo>
                    <a:pt x="1578406" y="9693821"/>
                  </a:lnTo>
                  <a:lnTo>
                    <a:pt x="1579918" y="9701187"/>
                  </a:lnTo>
                  <a:lnTo>
                    <a:pt x="1584032" y="9707245"/>
                  </a:lnTo>
                  <a:lnTo>
                    <a:pt x="1590116" y="9711347"/>
                  </a:lnTo>
                  <a:lnTo>
                    <a:pt x="1597520" y="9712858"/>
                  </a:lnTo>
                  <a:lnTo>
                    <a:pt x="1604911" y="9711347"/>
                  </a:lnTo>
                  <a:lnTo>
                    <a:pt x="1610995" y="9707245"/>
                  </a:lnTo>
                  <a:lnTo>
                    <a:pt x="1615109" y="9701187"/>
                  </a:lnTo>
                  <a:lnTo>
                    <a:pt x="1616633" y="9693821"/>
                  </a:lnTo>
                  <a:close/>
                </a:path>
                <a:path w="2187575" h="9712960">
                  <a:moveTo>
                    <a:pt x="1616633" y="9459887"/>
                  </a:moveTo>
                  <a:lnTo>
                    <a:pt x="1615313" y="9452508"/>
                  </a:lnTo>
                  <a:lnTo>
                    <a:pt x="1611261" y="9446450"/>
                  </a:lnTo>
                  <a:lnTo>
                    <a:pt x="1605114" y="9442348"/>
                  </a:lnTo>
                  <a:lnTo>
                    <a:pt x="1597520" y="9440837"/>
                  </a:lnTo>
                  <a:lnTo>
                    <a:pt x="1590116" y="9442348"/>
                  </a:lnTo>
                  <a:lnTo>
                    <a:pt x="1584032" y="9446450"/>
                  </a:lnTo>
                  <a:lnTo>
                    <a:pt x="1579918" y="9452508"/>
                  </a:lnTo>
                  <a:lnTo>
                    <a:pt x="1578406" y="9459887"/>
                  </a:lnTo>
                  <a:lnTo>
                    <a:pt x="1579918" y="9467253"/>
                  </a:lnTo>
                  <a:lnTo>
                    <a:pt x="1584032" y="9473311"/>
                  </a:lnTo>
                  <a:lnTo>
                    <a:pt x="1590116" y="9477413"/>
                  </a:lnTo>
                  <a:lnTo>
                    <a:pt x="1597520" y="9478924"/>
                  </a:lnTo>
                  <a:lnTo>
                    <a:pt x="1604911" y="9477413"/>
                  </a:lnTo>
                  <a:lnTo>
                    <a:pt x="1610995" y="9473311"/>
                  </a:lnTo>
                  <a:lnTo>
                    <a:pt x="1615109" y="9467253"/>
                  </a:lnTo>
                  <a:lnTo>
                    <a:pt x="1616633" y="9459887"/>
                  </a:lnTo>
                  <a:close/>
                </a:path>
                <a:path w="2187575" h="9712960">
                  <a:moveTo>
                    <a:pt x="1616633" y="9238894"/>
                  </a:moveTo>
                  <a:lnTo>
                    <a:pt x="1615160" y="9231516"/>
                  </a:lnTo>
                  <a:lnTo>
                    <a:pt x="1611134" y="9225458"/>
                  </a:lnTo>
                  <a:lnTo>
                    <a:pt x="1605064" y="9221356"/>
                  </a:lnTo>
                  <a:lnTo>
                    <a:pt x="1597520" y="9219844"/>
                  </a:lnTo>
                  <a:lnTo>
                    <a:pt x="1590116" y="9221356"/>
                  </a:lnTo>
                  <a:lnTo>
                    <a:pt x="1584032" y="9225458"/>
                  </a:lnTo>
                  <a:lnTo>
                    <a:pt x="1579918" y="9231516"/>
                  </a:lnTo>
                  <a:lnTo>
                    <a:pt x="1578406" y="9238894"/>
                  </a:lnTo>
                  <a:lnTo>
                    <a:pt x="1579918" y="9246260"/>
                  </a:lnTo>
                  <a:lnTo>
                    <a:pt x="1584032" y="9252318"/>
                  </a:lnTo>
                  <a:lnTo>
                    <a:pt x="1590116" y="9256420"/>
                  </a:lnTo>
                  <a:lnTo>
                    <a:pt x="1597520" y="9257932"/>
                  </a:lnTo>
                  <a:lnTo>
                    <a:pt x="1604911" y="9256420"/>
                  </a:lnTo>
                  <a:lnTo>
                    <a:pt x="1610995" y="9252318"/>
                  </a:lnTo>
                  <a:lnTo>
                    <a:pt x="1615109" y="9246260"/>
                  </a:lnTo>
                  <a:lnTo>
                    <a:pt x="1616633" y="9238894"/>
                  </a:lnTo>
                  <a:close/>
                </a:path>
                <a:path w="2187575" h="9712960">
                  <a:moveTo>
                    <a:pt x="1616633" y="9011425"/>
                  </a:moveTo>
                  <a:lnTo>
                    <a:pt x="1615160" y="9004059"/>
                  </a:lnTo>
                  <a:lnTo>
                    <a:pt x="1611134" y="8998001"/>
                  </a:lnTo>
                  <a:lnTo>
                    <a:pt x="1605064" y="8993886"/>
                  </a:lnTo>
                  <a:lnTo>
                    <a:pt x="1597520" y="8992387"/>
                  </a:lnTo>
                  <a:lnTo>
                    <a:pt x="1590116" y="8993886"/>
                  </a:lnTo>
                  <a:lnTo>
                    <a:pt x="1584032" y="8998001"/>
                  </a:lnTo>
                  <a:lnTo>
                    <a:pt x="1579918" y="9004059"/>
                  </a:lnTo>
                  <a:lnTo>
                    <a:pt x="1578406" y="9011425"/>
                  </a:lnTo>
                  <a:lnTo>
                    <a:pt x="1579918" y="9018803"/>
                  </a:lnTo>
                  <a:lnTo>
                    <a:pt x="1584032" y="9024861"/>
                  </a:lnTo>
                  <a:lnTo>
                    <a:pt x="1590116" y="9028963"/>
                  </a:lnTo>
                  <a:lnTo>
                    <a:pt x="1597520" y="9030475"/>
                  </a:lnTo>
                  <a:lnTo>
                    <a:pt x="1604911" y="9028963"/>
                  </a:lnTo>
                  <a:lnTo>
                    <a:pt x="1610995" y="9024861"/>
                  </a:lnTo>
                  <a:lnTo>
                    <a:pt x="1615109" y="9018803"/>
                  </a:lnTo>
                  <a:lnTo>
                    <a:pt x="1616633" y="9011425"/>
                  </a:lnTo>
                  <a:close/>
                </a:path>
                <a:path w="2187575" h="9712960">
                  <a:moveTo>
                    <a:pt x="1616633" y="8790432"/>
                  </a:moveTo>
                  <a:lnTo>
                    <a:pt x="1615109" y="8783053"/>
                  </a:lnTo>
                  <a:lnTo>
                    <a:pt x="1610995" y="8776995"/>
                  </a:lnTo>
                  <a:lnTo>
                    <a:pt x="1604911" y="8772893"/>
                  </a:lnTo>
                  <a:lnTo>
                    <a:pt x="1597520" y="8771382"/>
                  </a:lnTo>
                  <a:lnTo>
                    <a:pt x="1590116" y="8772893"/>
                  </a:lnTo>
                  <a:lnTo>
                    <a:pt x="1584032" y="8776995"/>
                  </a:lnTo>
                  <a:lnTo>
                    <a:pt x="1579918" y="8783053"/>
                  </a:lnTo>
                  <a:lnTo>
                    <a:pt x="1578406" y="8790432"/>
                  </a:lnTo>
                  <a:lnTo>
                    <a:pt x="1579918" y="8797798"/>
                  </a:lnTo>
                  <a:lnTo>
                    <a:pt x="1584032" y="8803856"/>
                  </a:lnTo>
                  <a:lnTo>
                    <a:pt x="1590116" y="8807971"/>
                  </a:lnTo>
                  <a:lnTo>
                    <a:pt x="1597520" y="8809482"/>
                  </a:lnTo>
                  <a:lnTo>
                    <a:pt x="1604911" y="8807971"/>
                  </a:lnTo>
                  <a:lnTo>
                    <a:pt x="1610995" y="8803856"/>
                  </a:lnTo>
                  <a:lnTo>
                    <a:pt x="1615109" y="8797798"/>
                  </a:lnTo>
                  <a:lnTo>
                    <a:pt x="1616633" y="8790432"/>
                  </a:lnTo>
                  <a:close/>
                </a:path>
                <a:path w="2187575" h="9712960">
                  <a:moveTo>
                    <a:pt x="1764411" y="1190218"/>
                  </a:moveTo>
                  <a:lnTo>
                    <a:pt x="1758899" y="1186535"/>
                  </a:lnTo>
                  <a:lnTo>
                    <a:pt x="1755216" y="1182852"/>
                  </a:lnTo>
                  <a:lnTo>
                    <a:pt x="1747850" y="1182852"/>
                  </a:lnTo>
                  <a:lnTo>
                    <a:pt x="1723440" y="1214564"/>
                  </a:lnTo>
                  <a:lnTo>
                    <a:pt x="1681289" y="1266266"/>
                  </a:lnTo>
                  <a:lnTo>
                    <a:pt x="1659521" y="1291424"/>
                  </a:lnTo>
                  <a:lnTo>
                    <a:pt x="1655838" y="1296949"/>
                  </a:lnTo>
                  <a:lnTo>
                    <a:pt x="1655838" y="1304315"/>
                  </a:lnTo>
                  <a:lnTo>
                    <a:pt x="1661363" y="1307985"/>
                  </a:lnTo>
                  <a:lnTo>
                    <a:pt x="1663204" y="1309827"/>
                  </a:lnTo>
                  <a:lnTo>
                    <a:pt x="1676082" y="1309827"/>
                  </a:lnTo>
                  <a:lnTo>
                    <a:pt x="1676082" y="1306156"/>
                  </a:lnTo>
                  <a:lnTo>
                    <a:pt x="1697850" y="1279931"/>
                  </a:lnTo>
                  <a:lnTo>
                    <a:pt x="1719097" y="1253705"/>
                  </a:lnTo>
                  <a:lnTo>
                    <a:pt x="1740001" y="1227480"/>
                  </a:lnTo>
                  <a:lnTo>
                    <a:pt x="1760728" y="1201254"/>
                  </a:lnTo>
                  <a:lnTo>
                    <a:pt x="1764411" y="1197571"/>
                  </a:lnTo>
                  <a:lnTo>
                    <a:pt x="1764411" y="1190218"/>
                  </a:lnTo>
                  <a:close/>
                </a:path>
                <a:path w="2187575" h="9712960">
                  <a:moveTo>
                    <a:pt x="1856828" y="8790788"/>
                  </a:moveTo>
                  <a:lnTo>
                    <a:pt x="1855317" y="8783422"/>
                  </a:lnTo>
                  <a:lnTo>
                    <a:pt x="1851202" y="8777364"/>
                  </a:lnTo>
                  <a:lnTo>
                    <a:pt x="1845119" y="8773262"/>
                  </a:lnTo>
                  <a:lnTo>
                    <a:pt x="1837715" y="8771750"/>
                  </a:lnTo>
                  <a:lnTo>
                    <a:pt x="1830324" y="8773262"/>
                  </a:lnTo>
                  <a:lnTo>
                    <a:pt x="1824240" y="8777364"/>
                  </a:lnTo>
                  <a:lnTo>
                    <a:pt x="1820125" y="8783422"/>
                  </a:lnTo>
                  <a:lnTo>
                    <a:pt x="1818601" y="8790788"/>
                  </a:lnTo>
                  <a:lnTo>
                    <a:pt x="1820125" y="8798166"/>
                  </a:lnTo>
                  <a:lnTo>
                    <a:pt x="1824240" y="8804224"/>
                  </a:lnTo>
                  <a:lnTo>
                    <a:pt x="1830324" y="8808326"/>
                  </a:lnTo>
                  <a:lnTo>
                    <a:pt x="1837715" y="8809838"/>
                  </a:lnTo>
                  <a:lnTo>
                    <a:pt x="1845119" y="8808326"/>
                  </a:lnTo>
                  <a:lnTo>
                    <a:pt x="1851202" y="8804224"/>
                  </a:lnTo>
                  <a:lnTo>
                    <a:pt x="1855317" y="8798166"/>
                  </a:lnTo>
                  <a:lnTo>
                    <a:pt x="1856828" y="8790788"/>
                  </a:lnTo>
                  <a:close/>
                </a:path>
                <a:path w="2187575" h="9712960">
                  <a:moveTo>
                    <a:pt x="1857197" y="9693821"/>
                  </a:moveTo>
                  <a:lnTo>
                    <a:pt x="1855685" y="9686442"/>
                  </a:lnTo>
                  <a:lnTo>
                    <a:pt x="1851558" y="9680384"/>
                  </a:lnTo>
                  <a:lnTo>
                    <a:pt x="1845475" y="9676282"/>
                  </a:lnTo>
                  <a:lnTo>
                    <a:pt x="1838083" y="9674771"/>
                  </a:lnTo>
                  <a:lnTo>
                    <a:pt x="1830679" y="9676282"/>
                  </a:lnTo>
                  <a:lnTo>
                    <a:pt x="1824596" y="9680384"/>
                  </a:lnTo>
                  <a:lnTo>
                    <a:pt x="1820481" y="9686442"/>
                  </a:lnTo>
                  <a:lnTo>
                    <a:pt x="1818970" y="9693821"/>
                  </a:lnTo>
                  <a:lnTo>
                    <a:pt x="1820481" y="9701187"/>
                  </a:lnTo>
                  <a:lnTo>
                    <a:pt x="1824596" y="9707245"/>
                  </a:lnTo>
                  <a:lnTo>
                    <a:pt x="1830679" y="9711347"/>
                  </a:lnTo>
                  <a:lnTo>
                    <a:pt x="1838083" y="9712858"/>
                  </a:lnTo>
                  <a:lnTo>
                    <a:pt x="1845475" y="9711347"/>
                  </a:lnTo>
                  <a:lnTo>
                    <a:pt x="1851558" y="9707245"/>
                  </a:lnTo>
                  <a:lnTo>
                    <a:pt x="1855685" y="9701187"/>
                  </a:lnTo>
                  <a:lnTo>
                    <a:pt x="1857197" y="9693821"/>
                  </a:lnTo>
                  <a:close/>
                </a:path>
                <a:path w="2187575" h="9712960">
                  <a:moveTo>
                    <a:pt x="1857197" y="9459887"/>
                  </a:moveTo>
                  <a:lnTo>
                    <a:pt x="1855685" y="9452508"/>
                  </a:lnTo>
                  <a:lnTo>
                    <a:pt x="1851558" y="9446450"/>
                  </a:lnTo>
                  <a:lnTo>
                    <a:pt x="1845475" y="9442348"/>
                  </a:lnTo>
                  <a:lnTo>
                    <a:pt x="1838083" y="9440837"/>
                  </a:lnTo>
                  <a:lnTo>
                    <a:pt x="1830679" y="9442348"/>
                  </a:lnTo>
                  <a:lnTo>
                    <a:pt x="1824596" y="9446450"/>
                  </a:lnTo>
                  <a:lnTo>
                    <a:pt x="1820481" y="9452508"/>
                  </a:lnTo>
                  <a:lnTo>
                    <a:pt x="1818970" y="9459887"/>
                  </a:lnTo>
                  <a:lnTo>
                    <a:pt x="1820481" y="9467253"/>
                  </a:lnTo>
                  <a:lnTo>
                    <a:pt x="1824596" y="9473311"/>
                  </a:lnTo>
                  <a:lnTo>
                    <a:pt x="1830679" y="9477413"/>
                  </a:lnTo>
                  <a:lnTo>
                    <a:pt x="1838083" y="9478924"/>
                  </a:lnTo>
                  <a:lnTo>
                    <a:pt x="1845475" y="9477413"/>
                  </a:lnTo>
                  <a:lnTo>
                    <a:pt x="1851558" y="9473311"/>
                  </a:lnTo>
                  <a:lnTo>
                    <a:pt x="1855685" y="9467253"/>
                  </a:lnTo>
                  <a:lnTo>
                    <a:pt x="1857197" y="9459887"/>
                  </a:lnTo>
                  <a:close/>
                </a:path>
                <a:path w="2187575" h="9712960">
                  <a:moveTo>
                    <a:pt x="1857197" y="9238894"/>
                  </a:moveTo>
                  <a:lnTo>
                    <a:pt x="1855685" y="9231516"/>
                  </a:lnTo>
                  <a:lnTo>
                    <a:pt x="1851558" y="9225458"/>
                  </a:lnTo>
                  <a:lnTo>
                    <a:pt x="1845475" y="9221356"/>
                  </a:lnTo>
                  <a:lnTo>
                    <a:pt x="1838083" y="9219844"/>
                  </a:lnTo>
                  <a:lnTo>
                    <a:pt x="1830679" y="9221356"/>
                  </a:lnTo>
                  <a:lnTo>
                    <a:pt x="1824596" y="9225458"/>
                  </a:lnTo>
                  <a:lnTo>
                    <a:pt x="1820481" y="9231516"/>
                  </a:lnTo>
                  <a:lnTo>
                    <a:pt x="1818970" y="9238894"/>
                  </a:lnTo>
                  <a:lnTo>
                    <a:pt x="1820481" y="9246260"/>
                  </a:lnTo>
                  <a:lnTo>
                    <a:pt x="1824596" y="9252318"/>
                  </a:lnTo>
                  <a:lnTo>
                    <a:pt x="1830679" y="9256420"/>
                  </a:lnTo>
                  <a:lnTo>
                    <a:pt x="1838083" y="9257932"/>
                  </a:lnTo>
                  <a:lnTo>
                    <a:pt x="1845475" y="9256420"/>
                  </a:lnTo>
                  <a:lnTo>
                    <a:pt x="1851558" y="9252318"/>
                  </a:lnTo>
                  <a:lnTo>
                    <a:pt x="1855685" y="9246260"/>
                  </a:lnTo>
                  <a:lnTo>
                    <a:pt x="1857197" y="9238894"/>
                  </a:lnTo>
                  <a:close/>
                </a:path>
                <a:path w="2187575" h="9712960">
                  <a:moveTo>
                    <a:pt x="1857197" y="9011425"/>
                  </a:moveTo>
                  <a:lnTo>
                    <a:pt x="1855685" y="9004059"/>
                  </a:lnTo>
                  <a:lnTo>
                    <a:pt x="1851558" y="8998001"/>
                  </a:lnTo>
                  <a:lnTo>
                    <a:pt x="1845475" y="8993886"/>
                  </a:lnTo>
                  <a:lnTo>
                    <a:pt x="1838083" y="8992387"/>
                  </a:lnTo>
                  <a:lnTo>
                    <a:pt x="1830679" y="8993886"/>
                  </a:lnTo>
                  <a:lnTo>
                    <a:pt x="1824596" y="8998001"/>
                  </a:lnTo>
                  <a:lnTo>
                    <a:pt x="1820481" y="9004059"/>
                  </a:lnTo>
                  <a:lnTo>
                    <a:pt x="1818970" y="9011425"/>
                  </a:lnTo>
                  <a:lnTo>
                    <a:pt x="1820481" y="9018803"/>
                  </a:lnTo>
                  <a:lnTo>
                    <a:pt x="1824596" y="9024861"/>
                  </a:lnTo>
                  <a:lnTo>
                    <a:pt x="1830679" y="9028963"/>
                  </a:lnTo>
                  <a:lnTo>
                    <a:pt x="1838083" y="9030475"/>
                  </a:lnTo>
                  <a:lnTo>
                    <a:pt x="1845475" y="9028963"/>
                  </a:lnTo>
                  <a:lnTo>
                    <a:pt x="1851558" y="9024861"/>
                  </a:lnTo>
                  <a:lnTo>
                    <a:pt x="1855685" y="9018803"/>
                  </a:lnTo>
                  <a:lnTo>
                    <a:pt x="1857197" y="9011425"/>
                  </a:lnTo>
                  <a:close/>
                </a:path>
                <a:path w="2187575" h="9712960">
                  <a:moveTo>
                    <a:pt x="1915312" y="974902"/>
                  </a:moveTo>
                  <a:lnTo>
                    <a:pt x="1913470" y="969391"/>
                  </a:lnTo>
                  <a:lnTo>
                    <a:pt x="1902434" y="962025"/>
                  </a:lnTo>
                  <a:lnTo>
                    <a:pt x="1896910" y="963866"/>
                  </a:lnTo>
                  <a:lnTo>
                    <a:pt x="1893227" y="969391"/>
                  </a:lnTo>
                  <a:lnTo>
                    <a:pt x="1876348" y="997280"/>
                  </a:lnTo>
                  <a:lnTo>
                    <a:pt x="1858962" y="1025512"/>
                  </a:lnTo>
                  <a:lnTo>
                    <a:pt x="1841220" y="1053744"/>
                  </a:lnTo>
                  <a:lnTo>
                    <a:pt x="1823300" y="1081646"/>
                  </a:lnTo>
                  <a:lnTo>
                    <a:pt x="1819617" y="1085316"/>
                  </a:lnTo>
                  <a:lnTo>
                    <a:pt x="1821459" y="1092682"/>
                  </a:lnTo>
                  <a:lnTo>
                    <a:pt x="1826983" y="1096365"/>
                  </a:lnTo>
                  <a:lnTo>
                    <a:pt x="1828825" y="1098207"/>
                  </a:lnTo>
                  <a:lnTo>
                    <a:pt x="1836178" y="1098207"/>
                  </a:lnTo>
                  <a:lnTo>
                    <a:pt x="1839861" y="1096365"/>
                  </a:lnTo>
                  <a:lnTo>
                    <a:pt x="1839861" y="1094524"/>
                  </a:lnTo>
                  <a:lnTo>
                    <a:pt x="1858848" y="1066596"/>
                  </a:lnTo>
                  <a:lnTo>
                    <a:pt x="1877136" y="1038161"/>
                  </a:lnTo>
                  <a:lnTo>
                    <a:pt x="1894725" y="1009383"/>
                  </a:lnTo>
                  <a:lnTo>
                    <a:pt x="1911629" y="980427"/>
                  </a:lnTo>
                  <a:lnTo>
                    <a:pt x="1915312" y="974902"/>
                  </a:lnTo>
                  <a:close/>
                </a:path>
                <a:path w="2187575" h="9712960">
                  <a:moveTo>
                    <a:pt x="2034933" y="731989"/>
                  </a:moveTo>
                  <a:lnTo>
                    <a:pt x="2031250" y="724636"/>
                  </a:lnTo>
                  <a:lnTo>
                    <a:pt x="2025726" y="722795"/>
                  </a:lnTo>
                  <a:lnTo>
                    <a:pt x="2020214" y="719112"/>
                  </a:lnTo>
                  <a:lnTo>
                    <a:pt x="2012848" y="722795"/>
                  </a:lnTo>
                  <a:lnTo>
                    <a:pt x="2011006" y="728306"/>
                  </a:lnTo>
                  <a:lnTo>
                    <a:pt x="1998243" y="758672"/>
                  </a:lnTo>
                  <a:lnTo>
                    <a:pt x="1984781" y="789038"/>
                  </a:lnTo>
                  <a:lnTo>
                    <a:pt x="1970633" y="819404"/>
                  </a:lnTo>
                  <a:lnTo>
                    <a:pt x="1955800" y="849769"/>
                  </a:lnTo>
                  <a:lnTo>
                    <a:pt x="1953958" y="855294"/>
                  </a:lnTo>
                  <a:lnTo>
                    <a:pt x="1955800" y="862647"/>
                  </a:lnTo>
                  <a:lnTo>
                    <a:pt x="1961324" y="864489"/>
                  </a:lnTo>
                  <a:lnTo>
                    <a:pt x="1963166" y="866330"/>
                  </a:lnTo>
                  <a:lnTo>
                    <a:pt x="1970519" y="866330"/>
                  </a:lnTo>
                  <a:lnTo>
                    <a:pt x="1974202" y="864489"/>
                  </a:lnTo>
                  <a:lnTo>
                    <a:pt x="1990877" y="830160"/>
                  </a:lnTo>
                  <a:lnTo>
                    <a:pt x="2018487" y="768159"/>
                  </a:lnTo>
                  <a:lnTo>
                    <a:pt x="2031250" y="737514"/>
                  </a:lnTo>
                  <a:lnTo>
                    <a:pt x="2034933" y="731989"/>
                  </a:lnTo>
                  <a:close/>
                </a:path>
                <a:path w="2187575" h="9712960">
                  <a:moveTo>
                    <a:pt x="2119579" y="476199"/>
                  </a:moveTo>
                  <a:lnTo>
                    <a:pt x="2115909" y="470674"/>
                  </a:lnTo>
                  <a:lnTo>
                    <a:pt x="2104859" y="466991"/>
                  </a:lnTo>
                  <a:lnTo>
                    <a:pt x="2099335" y="470674"/>
                  </a:lnTo>
                  <a:lnTo>
                    <a:pt x="2097506" y="476199"/>
                  </a:lnTo>
                  <a:lnTo>
                    <a:pt x="2088870" y="507936"/>
                  </a:lnTo>
                  <a:lnTo>
                    <a:pt x="2079561" y="539686"/>
                  </a:lnTo>
                  <a:lnTo>
                    <a:pt x="2069553" y="571436"/>
                  </a:lnTo>
                  <a:lnTo>
                    <a:pt x="2058860" y="603173"/>
                  </a:lnTo>
                  <a:lnTo>
                    <a:pt x="2057019" y="610539"/>
                  </a:lnTo>
                  <a:lnTo>
                    <a:pt x="2060689" y="616051"/>
                  </a:lnTo>
                  <a:lnTo>
                    <a:pt x="2066213" y="617893"/>
                  </a:lnTo>
                  <a:lnTo>
                    <a:pt x="2073579" y="617893"/>
                  </a:lnTo>
                  <a:lnTo>
                    <a:pt x="2089797" y="578510"/>
                  </a:lnTo>
                  <a:lnTo>
                    <a:pt x="2109114" y="513753"/>
                  </a:lnTo>
                  <a:lnTo>
                    <a:pt x="2117737" y="481723"/>
                  </a:lnTo>
                  <a:lnTo>
                    <a:pt x="2119579" y="476199"/>
                  </a:lnTo>
                  <a:close/>
                </a:path>
                <a:path w="2187575" h="9712960">
                  <a:moveTo>
                    <a:pt x="2172944" y="213042"/>
                  </a:moveTo>
                  <a:lnTo>
                    <a:pt x="2167432" y="207518"/>
                  </a:lnTo>
                  <a:lnTo>
                    <a:pt x="2161908" y="207518"/>
                  </a:lnTo>
                  <a:lnTo>
                    <a:pt x="2154542" y="205676"/>
                  </a:lnTo>
                  <a:lnTo>
                    <a:pt x="2149030" y="211201"/>
                  </a:lnTo>
                  <a:lnTo>
                    <a:pt x="2149030" y="216725"/>
                  </a:lnTo>
                  <a:lnTo>
                    <a:pt x="2144547" y="248780"/>
                  </a:lnTo>
                  <a:lnTo>
                    <a:pt x="2139365" y="281355"/>
                  </a:lnTo>
                  <a:lnTo>
                    <a:pt x="2133498" y="314286"/>
                  </a:lnTo>
                  <a:lnTo>
                    <a:pt x="2126945" y="347383"/>
                  </a:lnTo>
                  <a:lnTo>
                    <a:pt x="2126945" y="352894"/>
                  </a:lnTo>
                  <a:lnTo>
                    <a:pt x="2130628" y="358419"/>
                  </a:lnTo>
                  <a:lnTo>
                    <a:pt x="2136140" y="360260"/>
                  </a:lnTo>
                  <a:lnTo>
                    <a:pt x="2143506" y="360260"/>
                  </a:lnTo>
                  <a:lnTo>
                    <a:pt x="2155583" y="319773"/>
                  </a:lnTo>
                  <a:lnTo>
                    <a:pt x="2166620" y="253530"/>
                  </a:lnTo>
                  <a:lnTo>
                    <a:pt x="2171115" y="220408"/>
                  </a:lnTo>
                  <a:lnTo>
                    <a:pt x="2172944" y="213042"/>
                  </a:lnTo>
                  <a:close/>
                </a:path>
                <a:path w="2187575" h="9712960">
                  <a:moveTo>
                    <a:pt x="2186990" y="0"/>
                  </a:moveTo>
                  <a:lnTo>
                    <a:pt x="2165350" y="0"/>
                  </a:lnTo>
                  <a:lnTo>
                    <a:pt x="2165134" y="17970"/>
                  </a:lnTo>
                  <a:lnTo>
                    <a:pt x="2164042" y="51104"/>
                  </a:lnTo>
                  <a:lnTo>
                    <a:pt x="2161908" y="84226"/>
                  </a:lnTo>
                  <a:lnTo>
                    <a:pt x="2161908" y="89750"/>
                  </a:lnTo>
                  <a:lnTo>
                    <a:pt x="2165591" y="95262"/>
                  </a:lnTo>
                  <a:lnTo>
                    <a:pt x="2178469" y="95262"/>
                  </a:lnTo>
                  <a:lnTo>
                    <a:pt x="2183993" y="89750"/>
                  </a:lnTo>
                  <a:lnTo>
                    <a:pt x="2184069" y="84226"/>
                  </a:lnTo>
                  <a:lnTo>
                    <a:pt x="2185339" y="52654"/>
                  </a:lnTo>
                  <a:lnTo>
                    <a:pt x="2186521" y="18897"/>
                  </a:lnTo>
                  <a:lnTo>
                    <a:pt x="2186990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2714" y="3035978"/>
              <a:ext cx="4114797" cy="411241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417238" y="2776427"/>
            <a:ext cx="954405" cy="46342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7109"/>
              </a:lnSpc>
            </a:pPr>
            <a:r>
              <a:rPr dirty="0" sz="6000" spc="-175" b="1">
                <a:solidFill>
                  <a:srgbClr val="FFFFFF"/>
                </a:solidFill>
                <a:latin typeface="Verdana"/>
                <a:cs typeface="Verdana"/>
              </a:rPr>
              <a:t>ELÉCTRICO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99979" y="987076"/>
            <a:ext cx="580580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40">
                <a:solidFill>
                  <a:srgbClr val="15616D"/>
                </a:solidFill>
                <a:latin typeface="Verdana"/>
                <a:cs typeface="Verdana"/>
              </a:rPr>
              <a:t>PÓLIZAS</a:t>
            </a:r>
            <a:r>
              <a:rPr dirty="0" sz="2800" spc="-145">
                <a:solidFill>
                  <a:srgbClr val="15616D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15616D"/>
                </a:solidFill>
                <a:latin typeface="Verdana"/>
                <a:cs typeface="Verdana"/>
              </a:rPr>
              <a:t>DE</a:t>
            </a:r>
            <a:r>
              <a:rPr dirty="0" sz="2800" spc="-145">
                <a:solidFill>
                  <a:srgbClr val="15616D"/>
                </a:solidFill>
                <a:latin typeface="Verdana"/>
                <a:cs typeface="Verdana"/>
              </a:rPr>
              <a:t> </a:t>
            </a:r>
            <a:r>
              <a:rPr dirty="0" sz="2800" spc="-140">
                <a:solidFill>
                  <a:srgbClr val="15616D"/>
                </a:solidFill>
                <a:latin typeface="Verdana"/>
                <a:cs typeface="Verdana"/>
              </a:rPr>
              <a:t>MANTENIMIENTO.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930154" y="1795850"/>
            <a:ext cx="111455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839" indent="-116205">
              <a:lnSpc>
                <a:spcPct val="100000"/>
              </a:lnSpc>
              <a:spcBef>
                <a:spcPts val="100"/>
              </a:spcBef>
              <a:buSzPct val="81818"/>
              <a:buChar char="•"/>
              <a:tabLst>
                <a:tab pos="116839" algn="l"/>
              </a:tabLst>
            </a:pPr>
            <a:r>
              <a:rPr dirty="0" sz="2200">
                <a:latin typeface="Tahoma"/>
                <a:cs typeface="Tahoma"/>
              </a:rPr>
              <a:t>Subestaciones,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Motores,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Plantas</a:t>
            </a:r>
            <a:r>
              <a:rPr dirty="0" sz="2200" spc="-45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Emergencia,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UPS,</a:t>
            </a:r>
            <a:r>
              <a:rPr dirty="0" sz="2200" spc="-4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Tableros,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en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baja</a:t>
            </a:r>
            <a:r>
              <a:rPr dirty="0" sz="2200" spc="-45">
                <a:latin typeface="Tahoma"/>
                <a:cs typeface="Tahoma"/>
              </a:rPr>
              <a:t> </a:t>
            </a:r>
            <a:r>
              <a:rPr dirty="0" sz="2200" spc="-100">
                <a:latin typeface="Tahoma"/>
                <a:cs typeface="Tahoma"/>
              </a:rPr>
              <a:t>y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media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tensión.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973885" y="3039760"/>
            <a:ext cx="3388360" cy="6673215"/>
          </a:xfrm>
          <a:custGeom>
            <a:avLst/>
            <a:gdLst/>
            <a:ahLst/>
            <a:cxnLst/>
            <a:rect l="l" t="t" r="r" b="b"/>
            <a:pathLst>
              <a:path w="3388359" h="6673215">
                <a:moveTo>
                  <a:pt x="3253522" y="6672986"/>
                </a:moveTo>
                <a:lnTo>
                  <a:pt x="134482" y="6672986"/>
                </a:lnTo>
                <a:lnTo>
                  <a:pt x="92066" y="6666119"/>
                </a:lnTo>
                <a:lnTo>
                  <a:pt x="55134" y="6646986"/>
                </a:lnTo>
                <a:lnTo>
                  <a:pt x="25980" y="6617837"/>
                </a:lnTo>
                <a:lnTo>
                  <a:pt x="6845" y="6580913"/>
                </a:lnTo>
                <a:lnTo>
                  <a:pt x="0" y="6538645"/>
                </a:lnTo>
                <a:lnTo>
                  <a:pt x="0" y="134359"/>
                </a:lnTo>
                <a:lnTo>
                  <a:pt x="6845" y="92089"/>
                </a:lnTo>
                <a:lnTo>
                  <a:pt x="25980" y="55163"/>
                </a:lnTo>
                <a:lnTo>
                  <a:pt x="55134" y="26012"/>
                </a:lnTo>
                <a:lnTo>
                  <a:pt x="92066" y="6876"/>
                </a:lnTo>
                <a:lnTo>
                  <a:pt x="134538" y="0"/>
                </a:lnTo>
                <a:lnTo>
                  <a:pt x="3253466" y="0"/>
                </a:lnTo>
                <a:lnTo>
                  <a:pt x="3295937" y="6876"/>
                </a:lnTo>
                <a:lnTo>
                  <a:pt x="3332870" y="26012"/>
                </a:lnTo>
                <a:lnTo>
                  <a:pt x="3362024" y="55163"/>
                </a:lnTo>
                <a:lnTo>
                  <a:pt x="3381158" y="92089"/>
                </a:lnTo>
                <a:lnTo>
                  <a:pt x="3388004" y="134359"/>
                </a:lnTo>
                <a:lnTo>
                  <a:pt x="3388004" y="6538645"/>
                </a:lnTo>
                <a:lnTo>
                  <a:pt x="3381158" y="6580913"/>
                </a:lnTo>
                <a:lnTo>
                  <a:pt x="3362024" y="6617837"/>
                </a:lnTo>
                <a:lnTo>
                  <a:pt x="3332870" y="6646986"/>
                </a:lnTo>
                <a:lnTo>
                  <a:pt x="3295937" y="6666119"/>
                </a:lnTo>
                <a:lnTo>
                  <a:pt x="3253522" y="6672986"/>
                </a:lnTo>
                <a:close/>
              </a:path>
            </a:pathLst>
          </a:custGeom>
          <a:solidFill>
            <a:srgbClr val="0425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262357" y="3318973"/>
            <a:ext cx="27127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CARACTERISTICAS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183404" y="4412909"/>
            <a:ext cx="95250" cy="2895600"/>
            <a:chOff x="7183404" y="4412909"/>
            <a:chExt cx="95250" cy="289560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3404" y="4412909"/>
              <a:ext cx="95250" cy="952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3404" y="4812959"/>
              <a:ext cx="95250" cy="9525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3404" y="5213009"/>
              <a:ext cx="95250" cy="952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3404" y="6013109"/>
              <a:ext cx="95250" cy="952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3404" y="6813209"/>
              <a:ext cx="95250" cy="9525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3404" y="7213259"/>
              <a:ext cx="95250" cy="9525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7414485" y="4186849"/>
            <a:ext cx="2657475" cy="3625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47675">
              <a:lnSpc>
                <a:spcPct val="125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Pólizas</a:t>
            </a:r>
            <a:r>
              <a:rPr dirty="0" sz="21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Dinámicas.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Atención</a:t>
            </a:r>
            <a:r>
              <a:rPr dirty="0" sz="210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24/7.</a:t>
            </a:r>
            <a:endParaRPr sz="2100">
              <a:latin typeface="Tahoma"/>
              <a:cs typeface="Tahoma"/>
            </a:endParaRPr>
          </a:p>
          <a:p>
            <a:pPr marL="12700" marR="18415">
              <a:lnSpc>
                <a:spcPct val="125000"/>
              </a:lnSpc>
            </a:pPr>
            <a:r>
              <a:rPr dirty="0" sz="2100" spc="60">
                <a:solidFill>
                  <a:srgbClr val="FFFFFF"/>
                </a:solidFill>
                <a:latin typeface="Tahoma"/>
                <a:cs typeface="Tahoma"/>
              </a:rPr>
              <a:t>Mediciones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pruebas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diagnostico.</a:t>
            </a:r>
            <a:endParaRPr sz="21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Asesoría </a:t>
            </a:r>
            <a:r>
              <a:rPr dirty="0" sz="2100" spc="70">
                <a:solidFill>
                  <a:srgbClr val="FFFFFF"/>
                </a:solidFill>
                <a:latin typeface="Tahoma"/>
                <a:cs typeface="Tahoma"/>
              </a:rPr>
              <a:t>por</a:t>
            </a:r>
            <a:r>
              <a:rPr dirty="0" sz="21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expertos </a:t>
            </a:r>
            <a:r>
              <a:rPr dirty="0" sz="2100" spc="55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1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mantenimiento.</a:t>
            </a:r>
            <a:endParaRPr sz="2100">
              <a:latin typeface="Tahoma"/>
              <a:cs typeface="Tahoma"/>
            </a:endParaRPr>
          </a:p>
          <a:p>
            <a:pPr marL="12700" marR="157480">
              <a:lnSpc>
                <a:spcPct val="125000"/>
              </a:lnSpc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Personal</a:t>
            </a:r>
            <a:r>
              <a:rPr dirty="0" sz="2100" spc="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capacitado. Herramientas profesionales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10808970" y="3039760"/>
            <a:ext cx="3388360" cy="6673215"/>
          </a:xfrm>
          <a:custGeom>
            <a:avLst/>
            <a:gdLst/>
            <a:ahLst/>
            <a:cxnLst/>
            <a:rect l="l" t="t" r="r" b="b"/>
            <a:pathLst>
              <a:path w="3388359" h="6673215">
                <a:moveTo>
                  <a:pt x="3253552" y="6672986"/>
                </a:moveTo>
                <a:lnTo>
                  <a:pt x="134482" y="6672986"/>
                </a:lnTo>
                <a:lnTo>
                  <a:pt x="92081" y="6666119"/>
                </a:lnTo>
                <a:lnTo>
                  <a:pt x="55157" y="6646986"/>
                </a:lnTo>
                <a:lnTo>
                  <a:pt x="26008" y="6617837"/>
                </a:lnTo>
                <a:lnTo>
                  <a:pt x="6875" y="6580913"/>
                </a:lnTo>
                <a:lnTo>
                  <a:pt x="0" y="6538458"/>
                </a:lnTo>
                <a:lnTo>
                  <a:pt x="0" y="134546"/>
                </a:lnTo>
                <a:lnTo>
                  <a:pt x="6875" y="92089"/>
                </a:lnTo>
                <a:lnTo>
                  <a:pt x="26008" y="55163"/>
                </a:lnTo>
                <a:lnTo>
                  <a:pt x="55157" y="26012"/>
                </a:lnTo>
                <a:lnTo>
                  <a:pt x="92081" y="6876"/>
                </a:lnTo>
                <a:lnTo>
                  <a:pt x="134538" y="0"/>
                </a:lnTo>
                <a:lnTo>
                  <a:pt x="3253496" y="0"/>
                </a:lnTo>
                <a:lnTo>
                  <a:pt x="3295952" y="6876"/>
                </a:lnTo>
                <a:lnTo>
                  <a:pt x="3332876" y="26012"/>
                </a:lnTo>
                <a:lnTo>
                  <a:pt x="3362025" y="55163"/>
                </a:lnTo>
                <a:lnTo>
                  <a:pt x="3381158" y="92089"/>
                </a:lnTo>
                <a:lnTo>
                  <a:pt x="3388034" y="134546"/>
                </a:lnTo>
                <a:lnTo>
                  <a:pt x="3388034" y="6538458"/>
                </a:lnTo>
                <a:lnTo>
                  <a:pt x="3381158" y="6580913"/>
                </a:lnTo>
                <a:lnTo>
                  <a:pt x="3362025" y="6617837"/>
                </a:lnTo>
                <a:lnTo>
                  <a:pt x="3332876" y="6646986"/>
                </a:lnTo>
                <a:lnTo>
                  <a:pt x="3295952" y="6666119"/>
                </a:lnTo>
                <a:lnTo>
                  <a:pt x="3253552" y="6672986"/>
                </a:lnTo>
                <a:close/>
              </a:path>
            </a:pathLst>
          </a:custGeom>
          <a:solidFill>
            <a:srgbClr val="0425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1703364" y="3318973"/>
            <a:ext cx="15995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VENTAJAS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4644085" y="3039760"/>
            <a:ext cx="3388360" cy="6673215"/>
          </a:xfrm>
          <a:custGeom>
            <a:avLst/>
            <a:gdLst/>
            <a:ahLst/>
            <a:cxnLst/>
            <a:rect l="l" t="t" r="r" b="b"/>
            <a:pathLst>
              <a:path w="3388359" h="6673215">
                <a:moveTo>
                  <a:pt x="3253522" y="6672986"/>
                </a:moveTo>
                <a:lnTo>
                  <a:pt x="134482" y="6672986"/>
                </a:lnTo>
                <a:lnTo>
                  <a:pt x="92066" y="6666119"/>
                </a:lnTo>
                <a:lnTo>
                  <a:pt x="55134" y="6646986"/>
                </a:lnTo>
                <a:lnTo>
                  <a:pt x="25980" y="6617837"/>
                </a:lnTo>
                <a:lnTo>
                  <a:pt x="6845" y="6580913"/>
                </a:lnTo>
                <a:lnTo>
                  <a:pt x="0" y="6538645"/>
                </a:lnTo>
                <a:lnTo>
                  <a:pt x="0" y="134359"/>
                </a:lnTo>
                <a:lnTo>
                  <a:pt x="6845" y="92089"/>
                </a:lnTo>
                <a:lnTo>
                  <a:pt x="25980" y="55163"/>
                </a:lnTo>
                <a:lnTo>
                  <a:pt x="55134" y="26012"/>
                </a:lnTo>
                <a:lnTo>
                  <a:pt x="92066" y="6876"/>
                </a:lnTo>
                <a:lnTo>
                  <a:pt x="134538" y="0"/>
                </a:lnTo>
                <a:lnTo>
                  <a:pt x="3253466" y="0"/>
                </a:lnTo>
                <a:lnTo>
                  <a:pt x="3295937" y="6876"/>
                </a:lnTo>
                <a:lnTo>
                  <a:pt x="3332870" y="26012"/>
                </a:lnTo>
                <a:lnTo>
                  <a:pt x="3362024" y="55163"/>
                </a:lnTo>
                <a:lnTo>
                  <a:pt x="3381158" y="92089"/>
                </a:lnTo>
                <a:lnTo>
                  <a:pt x="3388004" y="134359"/>
                </a:lnTo>
                <a:lnTo>
                  <a:pt x="3388004" y="6538645"/>
                </a:lnTo>
                <a:lnTo>
                  <a:pt x="3381158" y="6580913"/>
                </a:lnTo>
                <a:lnTo>
                  <a:pt x="3362024" y="6617837"/>
                </a:lnTo>
                <a:lnTo>
                  <a:pt x="3332870" y="6646986"/>
                </a:lnTo>
                <a:lnTo>
                  <a:pt x="3295937" y="6666119"/>
                </a:lnTo>
                <a:lnTo>
                  <a:pt x="3253522" y="6672986"/>
                </a:lnTo>
                <a:close/>
              </a:path>
            </a:pathLst>
          </a:custGeom>
          <a:solidFill>
            <a:srgbClr val="0425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5455999" y="3318973"/>
            <a:ext cx="176466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BENEFICIOS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1042629" y="4412909"/>
            <a:ext cx="95250" cy="3695700"/>
            <a:chOff x="11042629" y="4412909"/>
            <a:chExt cx="95250" cy="3695700"/>
          </a:xfrm>
        </p:grpSpPr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2629" y="4412909"/>
              <a:ext cx="95250" cy="9525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2629" y="5213009"/>
              <a:ext cx="95250" cy="9525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2629" y="6013109"/>
              <a:ext cx="95250" cy="9525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2629" y="6813209"/>
              <a:ext cx="95250" cy="9525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2629" y="7613309"/>
              <a:ext cx="95250" cy="9525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2629" y="8013359"/>
              <a:ext cx="95250" cy="95250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11273710" y="4186849"/>
            <a:ext cx="2840355" cy="442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40995">
              <a:lnSpc>
                <a:spcPct val="125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Servicio</a:t>
            </a:r>
            <a:r>
              <a:rPr dirty="0" sz="21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dirty="0" sz="21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1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mejor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costo-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beneficio.</a:t>
            </a:r>
            <a:endParaRPr sz="2100">
              <a:latin typeface="Tahoma"/>
              <a:cs typeface="Tahoma"/>
            </a:endParaRPr>
          </a:p>
          <a:p>
            <a:pPr marL="12700" marR="156845">
              <a:lnSpc>
                <a:spcPct val="125000"/>
              </a:lnSpc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Reducción</a:t>
            </a:r>
            <a:r>
              <a:rPr dirty="0" sz="21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1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tiempos </a:t>
            </a:r>
            <a:r>
              <a:rPr dirty="0" sz="2100" spc="50">
                <a:solidFill>
                  <a:srgbClr val="FFFFFF"/>
                </a:solidFill>
                <a:latin typeface="Tahoma"/>
                <a:cs typeface="Tahoma"/>
              </a:rPr>
              <a:t>muertos</a:t>
            </a:r>
            <a:r>
              <a:rPr dirty="0" sz="21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Tahoma"/>
                <a:cs typeface="Tahoma"/>
              </a:rPr>
              <a:t>por</a:t>
            </a:r>
            <a:r>
              <a:rPr dirty="0" sz="21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falla.</a:t>
            </a:r>
            <a:endParaRPr sz="21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Detección</a:t>
            </a:r>
            <a:r>
              <a:rPr dirty="0" sz="2100" spc="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temprana</a:t>
            </a:r>
            <a:r>
              <a:rPr dirty="0" sz="2100" spc="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fallas.</a:t>
            </a:r>
            <a:endParaRPr sz="2100">
              <a:latin typeface="Tahoma"/>
              <a:cs typeface="Tahoma"/>
            </a:endParaRPr>
          </a:p>
          <a:p>
            <a:pPr algn="just" marL="12700" marR="287655">
              <a:lnSpc>
                <a:spcPct val="125000"/>
              </a:lnSpc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Acceso</a:t>
            </a:r>
            <a:r>
              <a:rPr dirty="0" sz="21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las</a:t>
            </a:r>
            <a:r>
              <a:rPr dirty="0" sz="21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mejores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practicas</a:t>
            </a:r>
            <a:r>
              <a:rPr dirty="0" sz="210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mundiales.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Reducción</a:t>
            </a:r>
            <a:r>
              <a:rPr dirty="0" sz="21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1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costos.</a:t>
            </a:r>
            <a:endParaRPr sz="2100">
              <a:latin typeface="Tahoma"/>
              <a:cs typeface="Tahoma"/>
            </a:endParaRPr>
          </a:p>
          <a:p>
            <a:pPr algn="just" marL="12700" marR="70485">
              <a:lnSpc>
                <a:spcPct val="125000"/>
              </a:lnSpc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Incremento</a:t>
            </a:r>
            <a:r>
              <a:rPr dirty="0" sz="21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1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vida</a:t>
            </a:r>
            <a:r>
              <a:rPr dirty="0" sz="21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Tahoma"/>
                <a:cs typeface="Tahoma"/>
              </a:rPr>
              <a:t>útil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activos.</a:t>
            </a:r>
            <a:endParaRPr sz="2100">
              <a:latin typeface="Tahoma"/>
              <a:cs typeface="Tahoma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14901854" y="4412909"/>
            <a:ext cx="95250" cy="4095750"/>
            <a:chOff x="14901854" y="4412909"/>
            <a:chExt cx="95250" cy="4095750"/>
          </a:xfrm>
        </p:grpSpPr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01854" y="4412909"/>
              <a:ext cx="95250" cy="9525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01854" y="5613059"/>
              <a:ext cx="95250" cy="9525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01854" y="6413159"/>
              <a:ext cx="95250" cy="9525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01854" y="7213259"/>
              <a:ext cx="95250" cy="9525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01854" y="7613309"/>
              <a:ext cx="95250" cy="9525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01854" y="8413409"/>
              <a:ext cx="95250" cy="95250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15132935" y="4186849"/>
            <a:ext cx="2664460" cy="442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83919">
              <a:lnSpc>
                <a:spcPct val="125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Incremento</a:t>
            </a:r>
            <a:r>
              <a:rPr dirty="0" sz="21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márgenes</a:t>
            </a:r>
            <a:r>
              <a:rPr dirty="0" sz="2100" spc="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contribución.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Retención</a:t>
            </a:r>
            <a:r>
              <a:rPr dirty="0" sz="2100" spc="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endParaRPr sz="2100">
              <a:latin typeface="Tahoma"/>
              <a:cs typeface="Tahoma"/>
            </a:endParaRPr>
          </a:p>
          <a:p>
            <a:pPr marL="12700" marR="114300">
              <a:lnSpc>
                <a:spcPct val="125000"/>
              </a:lnSpc>
            </a:pP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consumidores.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Usuarios</a:t>
            </a:r>
            <a:r>
              <a:rPr dirty="0" sz="2100" spc="2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tranquilos</a:t>
            </a:r>
            <a:r>
              <a:rPr dirty="0" sz="2100" spc="2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y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respaldados.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Excelencia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operativa.</a:t>
            </a:r>
            <a:endParaRPr sz="2100">
              <a:latin typeface="Tahoma"/>
              <a:cs typeface="Tahoma"/>
            </a:endParaRPr>
          </a:p>
          <a:p>
            <a:pPr marL="12700" marR="418465">
              <a:lnSpc>
                <a:spcPct val="125000"/>
              </a:lnSpc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Reducir</a:t>
            </a:r>
            <a:r>
              <a:rPr dirty="0" sz="21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1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impacto ambiental.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Riesgo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operativo</a:t>
            </a:r>
            <a:r>
              <a:rPr dirty="0" sz="21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ahoma"/>
                <a:cs typeface="Tahoma"/>
              </a:rPr>
              <a:t>bajo.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720205" cy="10287000"/>
            <a:chOff x="0" y="0"/>
            <a:chExt cx="6720205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720205" cy="10287000"/>
            </a:xfrm>
            <a:custGeom>
              <a:avLst/>
              <a:gdLst/>
              <a:ahLst/>
              <a:cxnLst/>
              <a:rect l="l" t="t" r="r" b="b"/>
              <a:pathLst>
                <a:path w="6720205" h="10287000">
                  <a:moveTo>
                    <a:pt x="0" y="10287000"/>
                  </a:moveTo>
                  <a:lnTo>
                    <a:pt x="0" y="0"/>
                  </a:lnTo>
                  <a:lnTo>
                    <a:pt x="6719791" y="0"/>
                  </a:lnTo>
                  <a:lnTo>
                    <a:pt x="6719791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57073" y="8771379"/>
              <a:ext cx="1000125" cy="941705"/>
            </a:xfrm>
            <a:custGeom>
              <a:avLst/>
              <a:gdLst/>
              <a:ahLst/>
              <a:cxnLst/>
              <a:rect l="l" t="t" r="r" b="b"/>
              <a:pathLst>
                <a:path w="1000125" h="941704">
                  <a:moveTo>
                    <a:pt x="19115" y="38449"/>
                  </a:moveTo>
                  <a:lnTo>
                    <a:pt x="11716" y="36939"/>
                  </a:lnTo>
                  <a:lnTo>
                    <a:pt x="5635" y="32834"/>
                  </a:lnTo>
                  <a:lnTo>
                    <a:pt x="1515" y="26776"/>
                  </a:lnTo>
                  <a:lnTo>
                    <a:pt x="0" y="19404"/>
                  </a:lnTo>
                  <a:lnTo>
                    <a:pt x="1515" y="12032"/>
                  </a:lnTo>
                  <a:lnTo>
                    <a:pt x="5635" y="5974"/>
                  </a:lnTo>
                  <a:lnTo>
                    <a:pt x="11716" y="1869"/>
                  </a:lnTo>
                  <a:lnTo>
                    <a:pt x="19115" y="359"/>
                  </a:lnTo>
                  <a:lnTo>
                    <a:pt x="26666" y="1869"/>
                  </a:lnTo>
                  <a:lnTo>
                    <a:pt x="32730" y="5974"/>
                  </a:lnTo>
                  <a:lnTo>
                    <a:pt x="36765" y="12032"/>
                  </a:lnTo>
                  <a:lnTo>
                    <a:pt x="38230" y="19404"/>
                  </a:lnTo>
                  <a:lnTo>
                    <a:pt x="36714" y="26776"/>
                  </a:lnTo>
                  <a:lnTo>
                    <a:pt x="32595" y="32834"/>
                  </a:lnTo>
                  <a:lnTo>
                    <a:pt x="26514" y="36939"/>
                  </a:lnTo>
                  <a:lnTo>
                    <a:pt x="19115" y="38449"/>
                  </a:lnTo>
                  <a:close/>
                </a:path>
                <a:path w="1000125" h="941704">
                  <a:moveTo>
                    <a:pt x="259680" y="38090"/>
                  </a:moveTo>
                  <a:lnTo>
                    <a:pt x="252280" y="36579"/>
                  </a:lnTo>
                  <a:lnTo>
                    <a:pt x="246200" y="32475"/>
                  </a:lnTo>
                  <a:lnTo>
                    <a:pt x="242080" y="26417"/>
                  </a:lnTo>
                  <a:lnTo>
                    <a:pt x="240564" y="19045"/>
                  </a:lnTo>
                  <a:lnTo>
                    <a:pt x="242080" y="11672"/>
                  </a:lnTo>
                  <a:lnTo>
                    <a:pt x="246200" y="5614"/>
                  </a:lnTo>
                  <a:lnTo>
                    <a:pt x="252280" y="1510"/>
                  </a:lnTo>
                  <a:lnTo>
                    <a:pt x="259680" y="0"/>
                  </a:lnTo>
                  <a:lnTo>
                    <a:pt x="267079" y="1510"/>
                  </a:lnTo>
                  <a:lnTo>
                    <a:pt x="273160" y="5614"/>
                  </a:lnTo>
                  <a:lnTo>
                    <a:pt x="277279" y="11672"/>
                  </a:lnTo>
                  <a:lnTo>
                    <a:pt x="278795" y="19045"/>
                  </a:lnTo>
                  <a:lnTo>
                    <a:pt x="277279" y="26417"/>
                  </a:lnTo>
                  <a:lnTo>
                    <a:pt x="273160" y="32475"/>
                  </a:lnTo>
                  <a:lnTo>
                    <a:pt x="267079" y="36579"/>
                  </a:lnTo>
                  <a:lnTo>
                    <a:pt x="259680" y="38090"/>
                  </a:lnTo>
                  <a:close/>
                </a:path>
                <a:path w="1000125" h="941704">
                  <a:moveTo>
                    <a:pt x="499884" y="38090"/>
                  </a:moveTo>
                  <a:lnTo>
                    <a:pt x="492484" y="36579"/>
                  </a:lnTo>
                  <a:lnTo>
                    <a:pt x="486404" y="32475"/>
                  </a:lnTo>
                  <a:lnTo>
                    <a:pt x="482284" y="26417"/>
                  </a:lnTo>
                  <a:lnTo>
                    <a:pt x="480768" y="19045"/>
                  </a:lnTo>
                  <a:lnTo>
                    <a:pt x="482284" y="11672"/>
                  </a:lnTo>
                  <a:lnTo>
                    <a:pt x="486404" y="5614"/>
                  </a:lnTo>
                  <a:lnTo>
                    <a:pt x="492484" y="1510"/>
                  </a:lnTo>
                  <a:lnTo>
                    <a:pt x="499884" y="0"/>
                  </a:lnTo>
                  <a:lnTo>
                    <a:pt x="507435" y="1510"/>
                  </a:lnTo>
                  <a:lnTo>
                    <a:pt x="513499" y="5614"/>
                  </a:lnTo>
                  <a:lnTo>
                    <a:pt x="517534" y="11672"/>
                  </a:lnTo>
                  <a:lnTo>
                    <a:pt x="518999" y="19045"/>
                  </a:lnTo>
                  <a:lnTo>
                    <a:pt x="517483" y="26417"/>
                  </a:lnTo>
                  <a:lnTo>
                    <a:pt x="513364" y="32475"/>
                  </a:lnTo>
                  <a:lnTo>
                    <a:pt x="507283" y="36579"/>
                  </a:lnTo>
                  <a:lnTo>
                    <a:pt x="499884" y="38090"/>
                  </a:lnTo>
                  <a:close/>
                </a:path>
                <a:path w="1000125" h="941704">
                  <a:moveTo>
                    <a:pt x="740448" y="38090"/>
                  </a:moveTo>
                  <a:lnTo>
                    <a:pt x="733049" y="36579"/>
                  </a:lnTo>
                  <a:lnTo>
                    <a:pt x="726969" y="32475"/>
                  </a:lnTo>
                  <a:lnTo>
                    <a:pt x="722849" y="26417"/>
                  </a:lnTo>
                  <a:lnTo>
                    <a:pt x="721333" y="19045"/>
                  </a:lnTo>
                  <a:lnTo>
                    <a:pt x="722849" y="11672"/>
                  </a:lnTo>
                  <a:lnTo>
                    <a:pt x="726969" y="5614"/>
                  </a:lnTo>
                  <a:lnTo>
                    <a:pt x="733049" y="1510"/>
                  </a:lnTo>
                  <a:lnTo>
                    <a:pt x="740448" y="0"/>
                  </a:lnTo>
                  <a:lnTo>
                    <a:pt x="747848" y="1510"/>
                  </a:lnTo>
                  <a:lnTo>
                    <a:pt x="753928" y="5614"/>
                  </a:lnTo>
                  <a:lnTo>
                    <a:pt x="758048" y="11672"/>
                  </a:lnTo>
                  <a:lnTo>
                    <a:pt x="759564" y="19045"/>
                  </a:lnTo>
                  <a:lnTo>
                    <a:pt x="758048" y="26417"/>
                  </a:lnTo>
                  <a:lnTo>
                    <a:pt x="753928" y="32475"/>
                  </a:lnTo>
                  <a:lnTo>
                    <a:pt x="747848" y="36579"/>
                  </a:lnTo>
                  <a:lnTo>
                    <a:pt x="740448" y="38090"/>
                  </a:lnTo>
                  <a:close/>
                </a:path>
                <a:path w="1000125" h="941704">
                  <a:moveTo>
                    <a:pt x="980653" y="38449"/>
                  </a:moveTo>
                  <a:lnTo>
                    <a:pt x="973253" y="36939"/>
                  </a:lnTo>
                  <a:lnTo>
                    <a:pt x="967173" y="32834"/>
                  </a:lnTo>
                  <a:lnTo>
                    <a:pt x="963053" y="26776"/>
                  </a:lnTo>
                  <a:lnTo>
                    <a:pt x="961537" y="19404"/>
                  </a:lnTo>
                  <a:lnTo>
                    <a:pt x="963053" y="12032"/>
                  </a:lnTo>
                  <a:lnTo>
                    <a:pt x="967173" y="5974"/>
                  </a:lnTo>
                  <a:lnTo>
                    <a:pt x="973253" y="1869"/>
                  </a:lnTo>
                  <a:lnTo>
                    <a:pt x="980653" y="359"/>
                  </a:lnTo>
                  <a:lnTo>
                    <a:pt x="988052" y="1869"/>
                  </a:lnTo>
                  <a:lnTo>
                    <a:pt x="994132" y="5974"/>
                  </a:lnTo>
                  <a:lnTo>
                    <a:pt x="998252" y="12032"/>
                  </a:lnTo>
                  <a:lnTo>
                    <a:pt x="999768" y="19404"/>
                  </a:lnTo>
                  <a:lnTo>
                    <a:pt x="998252" y="26776"/>
                  </a:lnTo>
                  <a:lnTo>
                    <a:pt x="994132" y="32834"/>
                  </a:lnTo>
                  <a:lnTo>
                    <a:pt x="988052" y="36939"/>
                  </a:lnTo>
                  <a:lnTo>
                    <a:pt x="980653" y="38449"/>
                  </a:lnTo>
                  <a:close/>
                </a:path>
                <a:path w="1000125" h="941704">
                  <a:moveTo>
                    <a:pt x="19115" y="259084"/>
                  </a:moveTo>
                  <a:lnTo>
                    <a:pt x="11716" y="257574"/>
                  </a:lnTo>
                  <a:lnTo>
                    <a:pt x="5635" y="253470"/>
                  </a:lnTo>
                  <a:lnTo>
                    <a:pt x="1515" y="247411"/>
                  </a:lnTo>
                  <a:lnTo>
                    <a:pt x="0" y="240039"/>
                  </a:lnTo>
                  <a:lnTo>
                    <a:pt x="1515" y="232667"/>
                  </a:lnTo>
                  <a:lnTo>
                    <a:pt x="5635" y="226609"/>
                  </a:lnTo>
                  <a:lnTo>
                    <a:pt x="11716" y="222505"/>
                  </a:lnTo>
                  <a:lnTo>
                    <a:pt x="19115" y="220994"/>
                  </a:lnTo>
                  <a:lnTo>
                    <a:pt x="26717" y="222505"/>
                  </a:lnTo>
                  <a:lnTo>
                    <a:pt x="32865" y="226609"/>
                  </a:lnTo>
                  <a:lnTo>
                    <a:pt x="36917" y="232667"/>
                  </a:lnTo>
                  <a:lnTo>
                    <a:pt x="38230" y="240039"/>
                  </a:lnTo>
                  <a:lnTo>
                    <a:pt x="36714" y="247411"/>
                  </a:lnTo>
                  <a:lnTo>
                    <a:pt x="32595" y="253470"/>
                  </a:lnTo>
                  <a:lnTo>
                    <a:pt x="26514" y="257574"/>
                  </a:lnTo>
                  <a:lnTo>
                    <a:pt x="19115" y="259084"/>
                  </a:lnTo>
                  <a:close/>
                </a:path>
                <a:path w="1000125" h="941704">
                  <a:moveTo>
                    <a:pt x="259680" y="259084"/>
                  </a:moveTo>
                  <a:lnTo>
                    <a:pt x="252280" y="257574"/>
                  </a:lnTo>
                  <a:lnTo>
                    <a:pt x="246200" y="253470"/>
                  </a:lnTo>
                  <a:lnTo>
                    <a:pt x="242080" y="247411"/>
                  </a:lnTo>
                  <a:lnTo>
                    <a:pt x="240564" y="240039"/>
                  </a:lnTo>
                  <a:lnTo>
                    <a:pt x="242080" y="232667"/>
                  </a:lnTo>
                  <a:lnTo>
                    <a:pt x="246200" y="226609"/>
                  </a:lnTo>
                  <a:lnTo>
                    <a:pt x="252280" y="222505"/>
                  </a:lnTo>
                  <a:lnTo>
                    <a:pt x="259680" y="220994"/>
                  </a:lnTo>
                  <a:lnTo>
                    <a:pt x="267079" y="222505"/>
                  </a:lnTo>
                  <a:lnTo>
                    <a:pt x="273160" y="226609"/>
                  </a:lnTo>
                  <a:lnTo>
                    <a:pt x="277279" y="232667"/>
                  </a:lnTo>
                  <a:lnTo>
                    <a:pt x="278795" y="240039"/>
                  </a:lnTo>
                  <a:lnTo>
                    <a:pt x="277279" y="247411"/>
                  </a:lnTo>
                  <a:lnTo>
                    <a:pt x="273160" y="253470"/>
                  </a:lnTo>
                  <a:lnTo>
                    <a:pt x="267079" y="257574"/>
                  </a:lnTo>
                  <a:lnTo>
                    <a:pt x="259680" y="259084"/>
                  </a:lnTo>
                  <a:close/>
                </a:path>
                <a:path w="1000125" h="941704">
                  <a:moveTo>
                    <a:pt x="499884" y="259084"/>
                  </a:moveTo>
                  <a:lnTo>
                    <a:pt x="492484" y="257574"/>
                  </a:lnTo>
                  <a:lnTo>
                    <a:pt x="486404" y="253470"/>
                  </a:lnTo>
                  <a:lnTo>
                    <a:pt x="482284" y="247411"/>
                  </a:lnTo>
                  <a:lnTo>
                    <a:pt x="480768" y="240039"/>
                  </a:lnTo>
                  <a:lnTo>
                    <a:pt x="482284" y="232667"/>
                  </a:lnTo>
                  <a:lnTo>
                    <a:pt x="486404" y="226609"/>
                  </a:lnTo>
                  <a:lnTo>
                    <a:pt x="492484" y="222505"/>
                  </a:lnTo>
                  <a:lnTo>
                    <a:pt x="499884" y="220994"/>
                  </a:lnTo>
                  <a:lnTo>
                    <a:pt x="507486" y="222505"/>
                  </a:lnTo>
                  <a:lnTo>
                    <a:pt x="513634" y="226609"/>
                  </a:lnTo>
                  <a:lnTo>
                    <a:pt x="517686" y="232667"/>
                  </a:lnTo>
                  <a:lnTo>
                    <a:pt x="518999" y="240039"/>
                  </a:lnTo>
                  <a:lnTo>
                    <a:pt x="517483" y="247411"/>
                  </a:lnTo>
                  <a:lnTo>
                    <a:pt x="513364" y="253470"/>
                  </a:lnTo>
                  <a:lnTo>
                    <a:pt x="507283" y="257574"/>
                  </a:lnTo>
                  <a:lnTo>
                    <a:pt x="499884" y="259084"/>
                  </a:lnTo>
                  <a:close/>
                </a:path>
                <a:path w="1000125" h="941704">
                  <a:moveTo>
                    <a:pt x="740448" y="259084"/>
                  </a:moveTo>
                  <a:lnTo>
                    <a:pt x="733049" y="257574"/>
                  </a:lnTo>
                  <a:lnTo>
                    <a:pt x="726969" y="253470"/>
                  </a:lnTo>
                  <a:lnTo>
                    <a:pt x="722849" y="247411"/>
                  </a:lnTo>
                  <a:lnTo>
                    <a:pt x="721333" y="240039"/>
                  </a:lnTo>
                  <a:lnTo>
                    <a:pt x="722849" y="232667"/>
                  </a:lnTo>
                  <a:lnTo>
                    <a:pt x="726969" y="226609"/>
                  </a:lnTo>
                  <a:lnTo>
                    <a:pt x="733049" y="222505"/>
                  </a:lnTo>
                  <a:lnTo>
                    <a:pt x="740448" y="220994"/>
                  </a:lnTo>
                  <a:lnTo>
                    <a:pt x="748000" y="222505"/>
                  </a:lnTo>
                  <a:lnTo>
                    <a:pt x="754064" y="226609"/>
                  </a:lnTo>
                  <a:lnTo>
                    <a:pt x="758099" y="232667"/>
                  </a:lnTo>
                  <a:lnTo>
                    <a:pt x="759564" y="240039"/>
                  </a:lnTo>
                  <a:lnTo>
                    <a:pt x="758048" y="247411"/>
                  </a:lnTo>
                  <a:lnTo>
                    <a:pt x="753928" y="253470"/>
                  </a:lnTo>
                  <a:lnTo>
                    <a:pt x="747848" y="257574"/>
                  </a:lnTo>
                  <a:lnTo>
                    <a:pt x="740448" y="259084"/>
                  </a:lnTo>
                  <a:close/>
                </a:path>
                <a:path w="1000125" h="941704">
                  <a:moveTo>
                    <a:pt x="981013" y="259084"/>
                  </a:moveTo>
                  <a:lnTo>
                    <a:pt x="973614" y="257574"/>
                  </a:lnTo>
                  <a:lnTo>
                    <a:pt x="967533" y="253470"/>
                  </a:lnTo>
                  <a:lnTo>
                    <a:pt x="963414" y="247411"/>
                  </a:lnTo>
                  <a:lnTo>
                    <a:pt x="961898" y="240039"/>
                  </a:lnTo>
                  <a:lnTo>
                    <a:pt x="963414" y="232667"/>
                  </a:lnTo>
                  <a:lnTo>
                    <a:pt x="967533" y="226609"/>
                  </a:lnTo>
                  <a:lnTo>
                    <a:pt x="973614" y="222505"/>
                  </a:lnTo>
                  <a:lnTo>
                    <a:pt x="981013" y="220994"/>
                  </a:lnTo>
                  <a:lnTo>
                    <a:pt x="988412" y="222505"/>
                  </a:lnTo>
                  <a:lnTo>
                    <a:pt x="994493" y="226609"/>
                  </a:lnTo>
                  <a:lnTo>
                    <a:pt x="998613" y="232667"/>
                  </a:lnTo>
                  <a:lnTo>
                    <a:pt x="1000129" y="240039"/>
                  </a:lnTo>
                  <a:lnTo>
                    <a:pt x="998613" y="247411"/>
                  </a:lnTo>
                  <a:lnTo>
                    <a:pt x="994493" y="253470"/>
                  </a:lnTo>
                  <a:lnTo>
                    <a:pt x="988412" y="257574"/>
                  </a:lnTo>
                  <a:lnTo>
                    <a:pt x="981013" y="259084"/>
                  </a:lnTo>
                  <a:close/>
                </a:path>
                <a:path w="1000125" h="941704">
                  <a:moveTo>
                    <a:pt x="19115" y="486547"/>
                  </a:moveTo>
                  <a:lnTo>
                    <a:pt x="11716" y="485037"/>
                  </a:lnTo>
                  <a:lnTo>
                    <a:pt x="5635" y="480932"/>
                  </a:lnTo>
                  <a:lnTo>
                    <a:pt x="1515" y="474874"/>
                  </a:lnTo>
                  <a:lnTo>
                    <a:pt x="0" y="467502"/>
                  </a:lnTo>
                  <a:lnTo>
                    <a:pt x="1515" y="460130"/>
                  </a:lnTo>
                  <a:lnTo>
                    <a:pt x="5635" y="454072"/>
                  </a:lnTo>
                  <a:lnTo>
                    <a:pt x="11716" y="449967"/>
                  </a:lnTo>
                  <a:lnTo>
                    <a:pt x="19115" y="448457"/>
                  </a:lnTo>
                  <a:lnTo>
                    <a:pt x="26717" y="449967"/>
                  </a:lnTo>
                  <a:lnTo>
                    <a:pt x="32865" y="454072"/>
                  </a:lnTo>
                  <a:lnTo>
                    <a:pt x="36917" y="460130"/>
                  </a:lnTo>
                  <a:lnTo>
                    <a:pt x="38230" y="467502"/>
                  </a:lnTo>
                  <a:lnTo>
                    <a:pt x="36714" y="474874"/>
                  </a:lnTo>
                  <a:lnTo>
                    <a:pt x="32595" y="480932"/>
                  </a:lnTo>
                  <a:lnTo>
                    <a:pt x="26514" y="485037"/>
                  </a:lnTo>
                  <a:lnTo>
                    <a:pt x="19115" y="486547"/>
                  </a:lnTo>
                  <a:close/>
                </a:path>
                <a:path w="1000125" h="941704">
                  <a:moveTo>
                    <a:pt x="259680" y="486547"/>
                  </a:moveTo>
                  <a:lnTo>
                    <a:pt x="252280" y="485037"/>
                  </a:lnTo>
                  <a:lnTo>
                    <a:pt x="246200" y="480932"/>
                  </a:lnTo>
                  <a:lnTo>
                    <a:pt x="242080" y="474874"/>
                  </a:lnTo>
                  <a:lnTo>
                    <a:pt x="240564" y="467502"/>
                  </a:lnTo>
                  <a:lnTo>
                    <a:pt x="242080" y="460130"/>
                  </a:lnTo>
                  <a:lnTo>
                    <a:pt x="246200" y="454072"/>
                  </a:lnTo>
                  <a:lnTo>
                    <a:pt x="252280" y="449967"/>
                  </a:lnTo>
                  <a:lnTo>
                    <a:pt x="259680" y="448457"/>
                  </a:lnTo>
                  <a:lnTo>
                    <a:pt x="267079" y="449967"/>
                  </a:lnTo>
                  <a:lnTo>
                    <a:pt x="273160" y="454072"/>
                  </a:lnTo>
                  <a:lnTo>
                    <a:pt x="277279" y="460130"/>
                  </a:lnTo>
                  <a:lnTo>
                    <a:pt x="278795" y="467502"/>
                  </a:lnTo>
                  <a:lnTo>
                    <a:pt x="277279" y="474874"/>
                  </a:lnTo>
                  <a:lnTo>
                    <a:pt x="273160" y="480932"/>
                  </a:lnTo>
                  <a:lnTo>
                    <a:pt x="267079" y="485037"/>
                  </a:lnTo>
                  <a:lnTo>
                    <a:pt x="259680" y="486547"/>
                  </a:lnTo>
                  <a:close/>
                </a:path>
                <a:path w="1000125" h="941704">
                  <a:moveTo>
                    <a:pt x="500244" y="486547"/>
                  </a:moveTo>
                  <a:lnTo>
                    <a:pt x="492845" y="485037"/>
                  </a:lnTo>
                  <a:lnTo>
                    <a:pt x="486764" y="480932"/>
                  </a:lnTo>
                  <a:lnTo>
                    <a:pt x="482645" y="474874"/>
                  </a:lnTo>
                  <a:lnTo>
                    <a:pt x="481129" y="467502"/>
                  </a:lnTo>
                  <a:lnTo>
                    <a:pt x="482645" y="460130"/>
                  </a:lnTo>
                  <a:lnTo>
                    <a:pt x="486764" y="454072"/>
                  </a:lnTo>
                  <a:lnTo>
                    <a:pt x="492845" y="449967"/>
                  </a:lnTo>
                  <a:lnTo>
                    <a:pt x="500244" y="448457"/>
                  </a:lnTo>
                  <a:lnTo>
                    <a:pt x="507644" y="449967"/>
                  </a:lnTo>
                  <a:lnTo>
                    <a:pt x="513724" y="454072"/>
                  </a:lnTo>
                  <a:lnTo>
                    <a:pt x="517844" y="460130"/>
                  </a:lnTo>
                  <a:lnTo>
                    <a:pt x="519360" y="467502"/>
                  </a:lnTo>
                  <a:lnTo>
                    <a:pt x="517844" y="474874"/>
                  </a:lnTo>
                  <a:lnTo>
                    <a:pt x="513724" y="480932"/>
                  </a:lnTo>
                  <a:lnTo>
                    <a:pt x="507644" y="485037"/>
                  </a:lnTo>
                  <a:lnTo>
                    <a:pt x="500244" y="486547"/>
                  </a:lnTo>
                  <a:close/>
                </a:path>
                <a:path w="1000125" h="941704">
                  <a:moveTo>
                    <a:pt x="740448" y="486547"/>
                  </a:moveTo>
                  <a:lnTo>
                    <a:pt x="733049" y="485037"/>
                  </a:lnTo>
                  <a:lnTo>
                    <a:pt x="726969" y="480932"/>
                  </a:lnTo>
                  <a:lnTo>
                    <a:pt x="722849" y="474874"/>
                  </a:lnTo>
                  <a:lnTo>
                    <a:pt x="721333" y="467502"/>
                  </a:lnTo>
                  <a:lnTo>
                    <a:pt x="722849" y="460130"/>
                  </a:lnTo>
                  <a:lnTo>
                    <a:pt x="726969" y="454072"/>
                  </a:lnTo>
                  <a:lnTo>
                    <a:pt x="733049" y="449967"/>
                  </a:lnTo>
                  <a:lnTo>
                    <a:pt x="740448" y="448457"/>
                  </a:lnTo>
                  <a:lnTo>
                    <a:pt x="748000" y="449967"/>
                  </a:lnTo>
                  <a:lnTo>
                    <a:pt x="754064" y="454072"/>
                  </a:lnTo>
                  <a:lnTo>
                    <a:pt x="758099" y="460130"/>
                  </a:lnTo>
                  <a:lnTo>
                    <a:pt x="759564" y="467502"/>
                  </a:lnTo>
                  <a:lnTo>
                    <a:pt x="758048" y="474874"/>
                  </a:lnTo>
                  <a:lnTo>
                    <a:pt x="753928" y="480932"/>
                  </a:lnTo>
                  <a:lnTo>
                    <a:pt x="747848" y="485037"/>
                  </a:lnTo>
                  <a:lnTo>
                    <a:pt x="740448" y="486547"/>
                  </a:lnTo>
                  <a:close/>
                </a:path>
                <a:path w="1000125" h="941704">
                  <a:moveTo>
                    <a:pt x="981013" y="486547"/>
                  </a:moveTo>
                  <a:lnTo>
                    <a:pt x="973614" y="485037"/>
                  </a:lnTo>
                  <a:lnTo>
                    <a:pt x="967533" y="480932"/>
                  </a:lnTo>
                  <a:lnTo>
                    <a:pt x="963414" y="474874"/>
                  </a:lnTo>
                  <a:lnTo>
                    <a:pt x="961898" y="467502"/>
                  </a:lnTo>
                  <a:lnTo>
                    <a:pt x="963414" y="460130"/>
                  </a:lnTo>
                  <a:lnTo>
                    <a:pt x="967533" y="454072"/>
                  </a:lnTo>
                  <a:lnTo>
                    <a:pt x="973614" y="449967"/>
                  </a:lnTo>
                  <a:lnTo>
                    <a:pt x="981013" y="448457"/>
                  </a:lnTo>
                  <a:lnTo>
                    <a:pt x="988412" y="449967"/>
                  </a:lnTo>
                  <a:lnTo>
                    <a:pt x="994493" y="454072"/>
                  </a:lnTo>
                  <a:lnTo>
                    <a:pt x="998613" y="460130"/>
                  </a:lnTo>
                  <a:lnTo>
                    <a:pt x="1000129" y="467502"/>
                  </a:lnTo>
                  <a:lnTo>
                    <a:pt x="998613" y="474874"/>
                  </a:lnTo>
                  <a:lnTo>
                    <a:pt x="994493" y="480932"/>
                  </a:lnTo>
                  <a:lnTo>
                    <a:pt x="988412" y="485037"/>
                  </a:lnTo>
                  <a:lnTo>
                    <a:pt x="981013" y="486547"/>
                  </a:lnTo>
                  <a:close/>
                </a:path>
                <a:path w="1000125" h="941704">
                  <a:moveTo>
                    <a:pt x="19476" y="707542"/>
                  </a:moveTo>
                  <a:lnTo>
                    <a:pt x="12076" y="706031"/>
                  </a:lnTo>
                  <a:lnTo>
                    <a:pt x="5996" y="701927"/>
                  </a:lnTo>
                  <a:lnTo>
                    <a:pt x="1876" y="695869"/>
                  </a:lnTo>
                  <a:lnTo>
                    <a:pt x="360" y="688497"/>
                  </a:lnTo>
                  <a:lnTo>
                    <a:pt x="1876" y="681125"/>
                  </a:lnTo>
                  <a:lnTo>
                    <a:pt x="5996" y="675066"/>
                  </a:lnTo>
                  <a:lnTo>
                    <a:pt x="12076" y="670962"/>
                  </a:lnTo>
                  <a:lnTo>
                    <a:pt x="19476" y="669452"/>
                  </a:lnTo>
                  <a:lnTo>
                    <a:pt x="26875" y="670962"/>
                  </a:lnTo>
                  <a:lnTo>
                    <a:pt x="32955" y="675066"/>
                  </a:lnTo>
                  <a:lnTo>
                    <a:pt x="37075" y="681125"/>
                  </a:lnTo>
                  <a:lnTo>
                    <a:pt x="38591" y="688497"/>
                  </a:lnTo>
                  <a:lnTo>
                    <a:pt x="37075" y="695869"/>
                  </a:lnTo>
                  <a:lnTo>
                    <a:pt x="32955" y="701927"/>
                  </a:lnTo>
                  <a:lnTo>
                    <a:pt x="26875" y="706031"/>
                  </a:lnTo>
                  <a:lnTo>
                    <a:pt x="19476" y="707542"/>
                  </a:lnTo>
                  <a:close/>
                </a:path>
                <a:path w="1000125" h="941704">
                  <a:moveTo>
                    <a:pt x="259680" y="707542"/>
                  </a:moveTo>
                  <a:lnTo>
                    <a:pt x="252280" y="706031"/>
                  </a:lnTo>
                  <a:lnTo>
                    <a:pt x="246200" y="701927"/>
                  </a:lnTo>
                  <a:lnTo>
                    <a:pt x="242080" y="695869"/>
                  </a:lnTo>
                  <a:lnTo>
                    <a:pt x="240564" y="688497"/>
                  </a:lnTo>
                  <a:lnTo>
                    <a:pt x="242080" y="681125"/>
                  </a:lnTo>
                  <a:lnTo>
                    <a:pt x="246200" y="675066"/>
                  </a:lnTo>
                  <a:lnTo>
                    <a:pt x="252280" y="670962"/>
                  </a:lnTo>
                  <a:lnTo>
                    <a:pt x="259680" y="669452"/>
                  </a:lnTo>
                  <a:lnTo>
                    <a:pt x="267231" y="670962"/>
                  </a:lnTo>
                  <a:lnTo>
                    <a:pt x="273295" y="675066"/>
                  </a:lnTo>
                  <a:lnTo>
                    <a:pt x="277330" y="681125"/>
                  </a:lnTo>
                  <a:lnTo>
                    <a:pt x="278795" y="688497"/>
                  </a:lnTo>
                  <a:lnTo>
                    <a:pt x="277279" y="695869"/>
                  </a:lnTo>
                  <a:lnTo>
                    <a:pt x="273160" y="701927"/>
                  </a:lnTo>
                  <a:lnTo>
                    <a:pt x="267079" y="706031"/>
                  </a:lnTo>
                  <a:lnTo>
                    <a:pt x="259680" y="707542"/>
                  </a:lnTo>
                  <a:close/>
                </a:path>
                <a:path w="1000125" h="941704">
                  <a:moveTo>
                    <a:pt x="500244" y="707542"/>
                  </a:moveTo>
                  <a:lnTo>
                    <a:pt x="492845" y="706031"/>
                  </a:lnTo>
                  <a:lnTo>
                    <a:pt x="486764" y="701927"/>
                  </a:lnTo>
                  <a:lnTo>
                    <a:pt x="482645" y="695869"/>
                  </a:lnTo>
                  <a:lnTo>
                    <a:pt x="481129" y="688497"/>
                  </a:lnTo>
                  <a:lnTo>
                    <a:pt x="482645" y="681125"/>
                  </a:lnTo>
                  <a:lnTo>
                    <a:pt x="486764" y="675066"/>
                  </a:lnTo>
                  <a:lnTo>
                    <a:pt x="492845" y="670962"/>
                  </a:lnTo>
                  <a:lnTo>
                    <a:pt x="500244" y="669452"/>
                  </a:lnTo>
                  <a:lnTo>
                    <a:pt x="507644" y="670962"/>
                  </a:lnTo>
                  <a:lnTo>
                    <a:pt x="513724" y="675066"/>
                  </a:lnTo>
                  <a:lnTo>
                    <a:pt x="517844" y="681125"/>
                  </a:lnTo>
                  <a:lnTo>
                    <a:pt x="519360" y="688497"/>
                  </a:lnTo>
                  <a:lnTo>
                    <a:pt x="517844" y="695869"/>
                  </a:lnTo>
                  <a:lnTo>
                    <a:pt x="513724" y="701927"/>
                  </a:lnTo>
                  <a:lnTo>
                    <a:pt x="507644" y="706031"/>
                  </a:lnTo>
                  <a:lnTo>
                    <a:pt x="500244" y="707542"/>
                  </a:lnTo>
                  <a:close/>
                </a:path>
                <a:path w="1000125" h="941704">
                  <a:moveTo>
                    <a:pt x="740448" y="707542"/>
                  </a:moveTo>
                  <a:lnTo>
                    <a:pt x="733049" y="706031"/>
                  </a:lnTo>
                  <a:lnTo>
                    <a:pt x="726969" y="701927"/>
                  </a:lnTo>
                  <a:lnTo>
                    <a:pt x="722849" y="695869"/>
                  </a:lnTo>
                  <a:lnTo>
                    <a:pt x="721333" y="688497"/>
                  </a:lnTo>
                  <a:lnTo>
                    <a:pt x="722849" y="681125"/>
                  </a:lnTo>
                  <a:lnTo>
                    <a:pt x="726969" y="675066"/>
                  </a:lnTo>
                  <a:lnTo>
                    <a:pt x="733049" y="670962"/>
                  </a:lnTo>
                  <a:lnTo>
                    <a:pt x="740448" y="669452"/>
                  </a:lnTo>
                  <a:lnTo>
                    <a:pt x="748051" y="670962"/>
                  </a:lnTo>
                  <a:lnTo>
                    <a:pt x="754199" y="675066"/>
                  </a:lnTo>
                  <a:lnTo>
                    <a:pt x="758251" y="681125"/>
                  </a:lnTo>
                  <a:lnTo>
                    <a:pt x="759564" y="688497"/>
                  </a:lnTo>
                  <a:lnTo>
                    <a:pt x="758048" y="695869"/>
                  </a:lnTo>
                  <a:lnTo>
                    <a:pt x="753928" y="701927"/>
                  </a:lnTo>
                  <a:lnTo>
                    <a:pt x="747848" y="706031"/>
                  </a:lnTo>
                  <a:lnTo>
                    <a:pt x="740448" y="707542"/>
                  </a:lnTo>
                  <a:close/>
                </a:path>
                <a:path w="1000125" h="941704">
                  <a:moveTo>
                    <a:pt x="981013" y="707542"/>
                  </a:moveTo>
                  <a:lnTo>
                    <a:pt x="973614" y="706031"/>
                  </a:lnTo>
                  <a:lnTo>
                    <a:pt x="967533" y="701927"/>
                  </a:lnTo>
                  <a:lnTo>
                    <a:pt x="963414" y="695869"/>
                  </a:lnTo>
                  <a:lnTo>
                    <a:pt x="961898" y="688497"/>
                  </a:lnTo>
                  <a:lnTo>
                    <a:pt x="963414" y="681125"/>
                  </a:lnTo>
                  <a:lnTo>
                    <a:pt x="967533" y="675066"/>
                  </a:lnTo>
                  <a:lnTo>
                    <a:pt x="973614" y="670962"/>
                  </a:lnTo>
                  <a:lnTo>
                    <a:pt x="981013" y="669452"/>
                  </a:lnTo>
                  <a:lnTo>
                    <a:pt x="988412" y="670962"/>
                  </a:lnTo>
                  <a:lnTo>
                    <a:pt x="994493" y="675066"/>
                  </a:lnTo>
                  <a:lnTo>
                    <a:pt x="998613" y="681125"/>
                  </a:lnTo>
                  <a:lnTo>
                    <a:pt x="1000129" y="688497"/>
                  </a:lnTo>
                  <a:lnTo>
                    <a:pt x="998613" y="695869"/>
                  </a:lnTo>
                  <a:lnTo>
                    <a:pt x="994493" y="701927"/>
                  </a:lnTo>
                  <a:lnTo>
                    <a:pt x="988412" y="706031"/>
                  </a:lnTo>
                  <a:lnTo>
                    <a:pt x="981013" y="707542"/>
                  </a:lnTo>
                  <a:close/>
                </a:path>
                <a:path w="1000125" h="941704">
                  <a:moveTo>
                    <a:pt x="19476" y="941473"/>
                  </a:moveTo>
                  <a:lnTo>
                    <a:pt x="12076" y="939962"/>
                  </a:lnTo>
                  <a:lnTo>
                    <a:pt x="5996" y="935858"/>
                  </a:lnTo>
                  <a:lnTo>
                    <a:pt x="1876" y="929800"/>
                  </a:lnTo>
                  <a:lnTo>
                    <a:pt x="360" y="922428"/>
                  </a:lnTo>
                  <a:lnTo>
                    <a:pt x="1876" y="915056"/>
                  </a:lnTo>
                  <a:lnTo>
                    <a:pt x="5996" y="908997"/>
                  </a:lnTo>
                  <a:lnTo>
                    <a:pt x="12076" y="904893"/>
                  </a:lnTo>
                  <a:lnTo>
                    <a:pt x="19476" y="903383"/>
                  </a:lnTo>
                  <a:lnTo>
                    <a:pt x="26875" y="904893"/>
                  </a:lnTo>
                  <a:lnTo>
                    <a:pt x="32955" y="908997"/>
                  </a:lnTo>
                  <a:lnTo>
                    <a:pt x="37075" y="915056"/>
                  </a:lnTo>
                  <a:lnTo>
                    <a:pt x="38591" y="922428"/>
                  </a:lnTo>
                  <a:lnTo>
                    <a:pt x="37075" y="929800"/>
                  </a:lnTo>
                  <a:lnTo>
                    <a:pt x="32955" y="935858"/>
                  </a:lnTo>
                  <a:lnTo>
                    <a:pt x="26875" y="939962"/>
                  </a:lnTo>
                  <a:lnTo>
                    <a:pt x="19476" y="941473"/>
                  </a:lnTo>
                  <a:close/>
                </a:path>
                <a:path w="1000125" h="941704">
                  <a:moveTo>
                    <a:pt x="259680" y="941473"/>
                  </a:moveTo>
                  <a:lnTo>
                    <a:pt x="252280" y="939962"/>
                  </a:lnTo>
                  <a:lnTo>
                    <a:pt x="246200" y="935858"/>
                  </a:lnTo>
                  <a:lnTo>
                    <a:pt x="242080" y="929800"/>
                  </a:lnTo>
                  <a:lnTo>
                    <a:pt x="240564" y="922428"/>
                  </a:lnTo>
                  <a:lnTo>
                    <a:pt x="242080" y="915056"/>
                  </a:lnTo>
                  <a:lnTo>
                    <a:pt x="246200" y="908997"/>
                  </a:lnTo>
                  <a:lnTo>
                    <a:pt x="252280" y="904893"/>
                  </a:lnTo>
                  <a:lnTo>
                    <a:pt x="259680" y="903383"/>
                  </a:lnTo>
                  <a:lnTo>
                    <a:pt x="267282" y="904893"/>
                  </a:lnTo>
                  <a:lnTo>
                    <a:pt x="273430" y="908997"/>
                  </a:lnTo>
                  <a:lnTo>
                    <a:pt x="277482" y="915056"/>
                  </a:lnTo>
                  <a:lnTo>
                    <a:pt x="278795" y="922428"/>
                  </a:lnTo>
                  <a:lnTo>
                    <a:pt x="277279" y="929800"/>
                  </a:lnTo>
                  <a:lnTo>
                    <a:pt x="273160" y="935858"/>
                  </a:lnTo>
                  <a:lnTo>
                    <a:pt x="267079" y="939962"/>
                  </a:lnTo>
                  <a:lnTo>
                    <a:pt x="259680" y="941473"/>
                  </a:lnTo>
                  <a:close/>
                </a:path>
                <a:path w="1000125" h="941704">
                  <a:moveTo>
                    <a:pt x="500244" y="941473"/>
                  </a:moveTo>
                  <a:lnTo>
                    <a:pt x="492845" y="939962"/>
                  </a:lnTo>
                  <a:lnTo>
                    <a:pt x="486764" y="935858"/>
                  </a:lnTo>
                  <a:lnTo>
                    <a:pt x="482645" y="929800"/>
                  </a:lnTo>
                  <a:lnTo>
                    <a:pt x="481129" y="922428"/>
                  </a:lnTo>
                  <a:lnTo>
                    <a:pt x="482645" y="915056"/>
                  </a:lnTo>
                  <a:lnTo>
                    <a:pt x="486764" y="908997"/>
                  </a:lnTo>
                  <a:lnTo>
                    <a:pt x="492845" y="904893"/>
                  </a:lnTo>
                  <a:lnTo>
                    <a:pt x="500244" y="903383"/>
                  </a:lnTo>
                  <a:lnTo>
                    <a:pt x="507644" y="904893"/>
                  </a:lnTo>
                  <a:lnTo>
                    <a:pt x="513724" y="908997"/>
                  </a:lnTo>
                  <a:lnTo>
                    <a:pt x="517844" y="915056"/>
                  </a:lnTo>
                  <a:lnTo>
                    <a:pt x="519360" y="922428"/>
                  </a:lnTo>
                  <a:lnTo>
                    <a:pt x="517844" y="929800"/>
                  </a:lnTo>
                  <a:lnTo>
                    <a:pt x="513724" y="935858"/>
                  </a:lnTo>
                  <a:lnTo>
                    <a:pt x="507644" y="939962"/>
                  </a:lnTo>
                  <a:lnTo>
                    <a:pt x="500244" y="941473"/>
                  </a:lnTo>
                  <a:close/>
                </a:path>
                <a:path w="1000125" h="941704">
                  <a:moveTo>
                    <a:pt x="740448" y="941473"/>
                  </a:moveTo>
                  <a:lnTo>
                    <a:pt x="733049" y="939962"/>
                  </a:lnTo>
                  <a:lnTo>
                    <a:pt x="726969" y="935858"/>
                  </a:lnTo>
                  <a:lnTo>
                    <a:pt x="722849" y="929800"/>
                  </a:lnTo>
                  <a:lnTo>
                    <a:pt x="721333" y="922428"/>
                  </a:lnTo>
                  <a:lnTo>
                    <a:pt x="722849" y="915056"/>
                  </a:lnTo>
                  <a:lnTo>
                    <a:pt x="726969" y="908997"/>
                  </a:lnTo>
                  <a:lnTo>
                    <a:pt x="733049" y="904893"/>
                  </a:lnTo>
                  <a:lnTo>
                    <a:pt x="740448" y="903383"/>
                  </a:lnTo>
                  <a:lnTo>
                    <a:pt x="748051" y="904893"/>
                  </a:lnTo>
                  <a:lnTo>
                    <a:pt x="754199" y="908997"/>
                  </a:lnTo>
                  <a:lnTo>
                    <a:pt x="758251" y="915056"/>
                  </a:lnTo>
                  <a:lnTo>
                    <a:pt x="759564" y="922428"/>
                  </a:lnTo>
                  <a:lnTo>
                    <a:pt x="758048" y="929800"/>
                  </a:lnTo>
                  <a:lnTo>
                    <a:pt x="753928" y="935858"/>
                  </a:lnTo>
                  <a:lnTo>
                    <a:pt x="747848" y="939962"/>
                  </a:lnTo>
                  <a:lnTo>
                    <a:pt x="740448" y="941473"/>
                  </a:lnTo>
                  <a:close/>
                </a:path>
                <a:path w="1000125" h="941704">
                  <a:moveTo>
                    <a:pt x="981013" y="941473"/>
                  </a:moveTo>
                  <a:lnTo>
                    <a:pt x="973614" y="939962"/>
                  </a:lnTo>
                  <a:lnTo>
                    <a:pt x="967533" y="935858"/>
                  </a:lnTo>
                  <a:lnTo>
                    <a:pt x="963414" y="929800"/>
                  </a:lnTo>
                  <a:lnTo>
                    <a:pt x="961898" y="922428"/>
                  </a:lnTo>
                  <a:lnTo>
                    <a:pt x="963414" y="915056"/>
                  </a:lnTo>
                  <a:lnTo>
                    <a:pt x="967533" y="908997"/>
                  </a:lnTo>
                  <a:lnTo>
                    <a:pt x="973614" y="904893"/>
                  </a:lnTo>
                  <a:lnTo>
                    <a:pt x="981013" y="903383"/>
                  </a:lnTo>
                  <a:lnTo>
                    <a:pt x="988412" y="904893"/>
                  </a:lnTo>
                  <a:lnTo>
                    <a:pt x="994493" y="908997"/>
                  </a:lnTo>
                  <a:lnTo>
                    <a:pt x="998613" y="915056"/>
                  </a:lnTo>
                  <a:lnTo>
                    <a:pt x="1000129" y="922428"/>
                  </a:lnTo>
                  <a:lnTo>
                    <a:pt x="998613" y="929800"/>
                  </a:lnTo>
                  <a:lnTo>
                    <a:pt x="994493" y="935858"/>
                  </a:lnTo>
                  <a:lnTo>
                    <a:pt x="988412" y="939962"/>
                  </a:lnTo>
                  <a:lnTo>
                    <a:pt x="981013" y="94147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1945047"/>
            <a:ext cx="95250" cy="952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180185" y="1740570"/>
            <a:ext cx="4526280" cy="1978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29665">
              <a:lnSpc>
                <a:spcPct val="116500"/>
              </a:lnSpc>
              <a:spcBef>
                <a:spcPts val="100"/>
              </a:spcBef>
            </a:pPr>
            <a:r>
              <a:rPr dirty="0" sz="2200" spc="-60">
                <a:latin typeface="Tahoma"/>
                <a:cs typeface="Tahoma"/>
              </a:rPr>
              <a:t>SISTEMAS</a:t>
            </a:r>
            <a:r>
              <a:rPr dirty="0" sz="2200" spc="-5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AISLANTES. ACANALADOS. </a:t>
            </a:r>
            <a:r>
              <a:rPr dirty="0" sz="2200">
                <a:latin typeface="Tahoma"/>
                <a:cs typeface="Tahoma"/>
              </a:rPr>
              <a:t>ACANALADOS</a:t>
            </a:r>
            <a:r>
              <a:rPr dirty="0" sz="2200" spc="90">
                <a:latin typeface="Tahoma"/>
                <a:cs typeface="Tahoma"/>
              </a:rPr>
              <a:t> </a:t>
            </a:r>
            <a:r>
              <a:rPr dirty="0" sz="2200" spc="-35">
                <a:latin typeface="Tahoma"/>
                <a:cs typeface="Tahoma"/>
              </a:rPr>
              <a:t>ESPECIALES. </a:t>
            </a:r>
            <a:r>
              <a:rPr dirty="0" sz="2200">
                <a:latin typeface="Tahoma"/>
                <a:cs typeface="Tahoma"/>
              </a:rPr>
              <a:t>LAMINA</a:t>
            </a:r>
            <a:r>
              <a:rPr dirty="0" sz="2200" spc="-114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TRANSLUCIDA.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2200">
                <a:latin typeface="Tahoma"/>
                <a:cs typeface="Tahoma"/>
              </a:rPr>
              <a:t>LAMINA</a:t>
            </a:r>
            <a:r>
              <a:rPr dirty="0" sz="2200" spc="-7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POLICARBONATO</a:t>
            </a:r>
            <a:r>
              <a:rPr dirty="0" sz="2200" spc="-7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CELULAR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2335572"/>
            <a:ext cx="95250" cy="952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2726097"/>
            <a:ext cx="95250" cy="952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3116622"/>
            <a:ext cx="95250" cy="952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3507147"/>
            <a:ext cx="95250" cy="9525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7412397"/>
            <a:ext cx="95250" cy="9525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180185" y="7207921"/>
            <a:ext cx="8679815" cy="275907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2200" spc="-40">
                <a:latin typeface="Tahoma"/>
                <a:cs typeface="Tahoma"/>
              </a:rPr>
              <a:t>INSTALACIÓN</a:t>
            </a:r>
            <a:r>
              <a:rPr dirty="0" sz="2200" spc="-8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DE</a:t>
            </a:r>
            <a:r>
              <a:rPr dirty="0" sz="2200" spc="-8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LAMINA</a:t>
            </a:r>
            <a:r>
              <a:rPr dirty="0" sz="2200" spc="-8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EN</a:t>
            </a:r>
            <a:r>
              <a:rPr dirty="0" sz="2200" spc="-85">
                <a:latin typeface="Tahoma"/>
                <a:cs typeface="Tahoma"/>
              </a:rPr>
              <a:t> </a:t>
            </a:r>
            <a:r>
              <a:rPr dirty="0" sz="2200" spc="-40">
                <a:latin typeface="Tahoma"/>
                <a:cs typeface="Tahoma"/>
              </a:rPr>
              <a:t>CUBIERTAS</a:t>
            </a:r>
            <a:r>
              <a:rPr dirty="0" sz="2200" spc="-80">
                <a:latin typeface="Tahoma"/>
                <a:cs typeface="Tahoma"/>
              </a:rPr>
              <a:t> </a:t>
            </a:r>
            <a:r>
              <a:rPr dirty="0" sz="2200" spc="-120">
                <a:latin typeface="Tahoma"/>
                <a:cs typeface="Tahoma"/>
              </a:rPr>
              <a:t>Y</a:t>
            </a:r>
            <a:r>
              <a:rPr dirty="0" sz="2200" spc="-8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MUROS.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16500"/>
              </a:lnSpc>
              <a:tabLst>
                <a:tab pos="7319645" algn="l"/>
              </a:tabLst>
            </a:pPr>
            <a:r>
              <a:rPr dirty="0" sz="2200" spc="-35">
                <a:latin typeface="Tahoma"/>
                <a:cs typeface="Tahoma"/>
              </a:rPr>
              <a:t>FABRICACIÓN</a:t>
            </a:r>
            <a:r>
              <a:rPr dirty="0" sz="2200" spc="-10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E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 spc="-40">
                <a:latin typeface="Tahoma"/>
                <a:cs typeface="Tahoma"/>
              </a:rPr>
              <a:t>INSTALACION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DE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 spc="-35">
                <a:latin typeface="Tahoma"/>
                <a:cs typeface="Tahoma"/>
              </a:rPr>
              <a:t>CUBIERTA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COMPUESTA</a:t>
            </a:r>
            <a:r>
              <a:rPr dirty="0" sz="2200">
                <a:latin typeface="Tahoma"/>
                <a:cs typeface="Tahoma"/>
              </a:rPr>
              <a:t>	</a:t>
            </a:r>
            <a:r>
              <a:rPr dirty="0" sz="2200" spc="-50">
                <a:latin typeface="Tahoma"/>
                <a:cs typeface="Tahoma"/>
              </a:rPr>
              <a:t>SSR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 spc="-70">
                <a:latin typeface="Tahoma"/>
                <a:cs typeface="Tahoma"/>
              </a:rPr>
              <a:t>KR-</a:t>
            </a:r>
            <a:r>
              <a:rPr dirty="0" sz="2200" spc="-25">
                <a:latin typeface="Tahoma"/>
                <a:cs typeface="Tahoma"/>
              </a:rPr>
              <a:t>18. </a:t>
            </a:r>
            <a:r>
              <a:rPr dirty="0" sz="2200" spc="-40">
                <a:latin typeface="Tahoma"/>
                <a:cs typeface="Tahoma"/>
              </a:rPr>
              <a:t>INSTALACIÓN</a:t>
            </a:r>
            <a:r>
              <a:rPr dirty="0" sz="2200" spc="-6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DE</a:t>
            </a:r>
            <a:r>
              <a:rPr dirty="0" sz="2200" spc="-6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PANEL</a:t>
            </a:r>
            <a:r>
              <a:rPr dirty="0" sz="2200" spc="-6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EN</a:t>
            </a:r>
            <a:r>
              <a:rPr dirty="0" sz="2200" spc="-60">
                <a:latin typeface="Tahoma"/>
                <a:cs typeface="Tahoma"/>
              </a:rPr>
              <a:t> </a:t>
            </a:r>
            <a:r>
              <a:rPr dirty="0" sz="2200" spc="60">
                <a:latin typeface="Tahoma"/>
                <a:cs typeface="Tahoma"/>
              </a:rPr>
              <a:t>MUROS</a:t>
            </a:r>
            <a:r>
              <a:rPr dirty="0" sz="2200" spc="-60">
                <a:latin typeface="Tahoma"/>
                <a:cs typeface="Tahoma"/>
              </a:rPr>
              <a:t> </a:t>
            </a:r>
            <a:r>
              <a:rPr dirty="0" sz="2200" spc="-120">
                <a:latin typeface="Tahoma"/>
                <a:cs typeface="Tahoma"/>
              </a:rPr>
              <a:t>Y</a:t>
            </a:r>
            <a:r>
              <a:rPr dirty="0" sz="2200" spc="-6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CUBIERTAS.</a:t>
            </a:r>
            <a:endParaRPr sz="2200">
              <a:latin typeface="Tahoma"/>
              <a:cs typeface="Tahoma"/>
            </a:endParaRPr>
          </a:p>
          <a:p>
            <a:pPr marL="12700" marR="2945765">
              <a:lnSpc>
                <a:spcPct val="116500"/>
              </a:lnSpc>
            </a:pPr>
            <a:r>
              <a:rPr dirty="0" sz="2200">
                <a:latin typeface="Tahoma"/>
                <a:cs typeface="Tahoma"/>
              </a:rPr>
              <a:t>LOUVERS</a:t>
            </a:r>
            <a:r>
              <a:rPr dirty="0" sz="2200" spc="-105">
                <a:latin typeface="Tahoma"/>
                <a:cs typeface="Tahoma"/>
              </a:rPr>
              <a:t> </a:t>
            </a:r>
            <a:r>
              <a:rPr dirty="0" sz="2200" spc="-20">
                <a:latin typeface="Tahoma"/>
                <a:cs typeface="Tahoma"/>
              </a:rPr>
              <a:t>ESTANDAR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 spc="-120">
                <a:latin typeface="Tahoma"/>
                <a:cs typeface="Tahoma"/>
              </a:rPr>
              <a:t>Y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MEDIDAS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 spc="-20">
                <a:latin typeface="Tahoma"/>
                <a:cs typeface="Tahoma"/>
              </a:rPr>
              <a:t>ESPECIALES. </a:t>
            </a:r>
            <a:r>
              <a:rPr dirty="0" sz="2200">
                <a:latin typeface="Tahoma"/>
                <a:cs typeface="Tahoma"/>
              </a:rPr>
              <a:t>CANALONES</a:t>
            </a:r>
            <a:r>
              <a:rPr dirty="0" sz="2200" spc="-30">
                <a:latin typeface="Tahoma"/>
                <a:cs typeface="Tahoma"/>
              </a:rPr>
              <a:t> </a:t>
            </a:r>
            <a:r>
              <a:rPr dirty="0" sz="2200" spc="-120">
                <a:latin typeface="Tahoma"/>
                <a:cs typeface="Tahoma"/>
              </a:rPr>
              <a:t>Y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 spc="-55">
                <a:latin typeface="Tahoma"/>
                <a:cs typeface="Tahoma"/>
              </a:rPr>
              <a:t>BAJANTES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PLUVIALES. MANTENIMIENTO</a:t>
            </a:r>
            <a:r>
              <a:rPr dirty="0" sz="2200" spc="-114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DE</a:t>
            </a:r>
            <a:r>
              <a:rPr dirty="0" sz="2200" spc="-11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NAVES</a:t>
            </a:r>
            <a:r>
              <a:rPr dirty="0" sz="2200" spc="-114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INDUSTRIALES. </a:t>
            </a:r>
            <a:r>
              <a:rPr dirty="0" sz="2200" spc="45">
                <a:latin typeface="Tahoma"/>
                <a:cs typeface="Tahoma"/>
              </a:rPr>
              <a:t>MOLDURAS</a:t>
            </a:r>
            <a:r>
              <a:rPr dirty="0" sz="2200" spc="-114">
                <a:latin typeface="Tahoma"/>
                <a:cs typeface="Tahoma"/>
              </a:rPr>
              <a:t> </a:t>
            </a:r>
            <a:r>
              <a:rPr dirty="0" sz="2200" spc="-120">
                <a:latin typeface="Tahoma"/>
                <a:cs typeface="Tahoma"/>
              </a:rPr>
              <a:t>Y</a:t>
            </a:r>
            <a:r>
              <a:rPr dirty="0" sz="2200" spc="-114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ACCESORIOS.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7802922"/>
            <a:ext cx="95250" cy="9525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8193447"/>
            <a:ext cx="95250" cy="9525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8583972"/>
            <a:ext cx="95250" cy="9525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8974497"/>
            <a:ext cx="95250" cy="9525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9365022"/>
            <a:ext cx="95250" cy="9525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50" y="9755547"/>
            <a:ext cx="95250" cy="95250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0" y="0"/>
            <a:ext cx="5762625" cy="7750175"/>
            <a:chOff x="0" y="0"/>
            <a:chExt cx="5762625" cy="7750175"/>
          </a:xfrm>
        </p:grpSpPr>
        <p:sp>
          <p:nvSpPr>
            <p:cNvPr id="20" name="object 20" descr=""/>
            <p:cNvSpPr/>
            <p:nvPr/>
          </p:nvSpPr>
          <p:spPr>
            <a:xfrm>
              <a:off x="0" y="0"/>
              <a:ext cx="2187575" cy="2007870"/>
            </a:xfrm>
            <a:custGeom>
              <a:avLst/>
              <a:gdLst/>
              <a:ahLst/>
              <a:cxnLst/>
              <a:rect l="l" t="t" r="r" b="b"/>
              <a:pathLst>
                <a:path w="2187575" h="2007870">
                  <a:moveTo>
                    <a:pt x="137640" y="2007278"/>
                  </a:moveTo>
                  <a:lnTo>
                    <a:pt x="130068" y="2007278"/>
                  </a:lnTo>
                  <a:lnTo>
                    <a:pt x="97153" y="2006964"/>
                  </a:lnTo>
                  <a:lnTo>
                    <a:pt x="64028" y="2006130"/>
                  </a:lnTo>
                  <a:lnTo>
                    <a:pt x="0" y="2003690"/>
                  </a:lnTo>
                  <a:lnTo>
                    <a:pt x="0" y="1981659"/>
                  </a:lnTo>
                  <a:lnTo>
                    <a:pt x="30904" y="1983644"/>
                  </a:lnTo>
                  <a:lnTo>
                    <a:pt x="64028" y="1984737"/>
                  </a:lnTo>
                  <a:lnTo>
                    <a:pt x="97153" y="1985140"/>
                  </a:lnTo>
                  <a:lnTo>
                    <a:pt x="137638" y="1985197"/>
                  </a:lnTo>
                  <a:lnTo>
                    <a:pt x="143159" y="1990718"/>
                  </a:lnTo>
                  <a:lnTo>
                    <a:pt x="143159" y="2001759"/>
                  </a:lnTo>
                  <a:lnTo>
                    <a:pt x="137640" y="2007278"/>
                  </a:lnTo>
                  <a:close/>
                </a:path>
                <a:path w="2187575" h="2007870">
                  <a:moveTo>
                    <a:pt x="266456" y="2003600"/>
                  </a:moveTo>
                  <a:lnTo>
                    <a:pt x="260935" y="2003600"/>
                  </a:lnTo>
                  <a:lnTo>
                    <a:pt x="255414" y="1999919"/>
                  </a:lnTo>
                  <a:lnTo>
                    <a:pt x="255414" y="1987037"/>
                  </a:lnTo>
                  <a:lnTo>
                    <a:pt x="259095" y="1981517"/>
                  </a:lnTo>
                  <a:lnTo>
                    <a:pt x="266456" y="1981517"/>
                  </a:lnTo>
                  <a:lnTo>
                    <a:pt x="332705" y="1975766"/>
                  </a:lnTo>
                  <a:lnTo>
                    <a:pt x="365829" y="1972459"/>
                  </a:lnTo>
                  <a:lnTo>
                    <a:pt x="398954" y="1968635"/>
                  </a:lnTo>
                  <a:lnTo>
                    <a:pt x="404475" y="1968635"/>
                  </a:lnTo>
                  <a:lnTo>
                    <a:pt x="409995" y="1972315"/>
                  </a:lnTo>
                  <a:lnTo>
                    <a:pt x="411836" y="1977836"/>
                  </a:lnTo>
                  <a:lnTo>
                    <a:pt x="411836" y="1983357"/>
                  </a:lnTo>
                  <a:lnTo>
                    <a:pt x="408155" y="1988878"/>
                  </a:lnTo>
                  <a:lnTo>
                    <a:pt x="402634" y="1990718"/>
                  </a:lnTo>
                  <a:lnTo>
                    <a:pt x="368158" y="1994542"/>
                  </a:lnTo>
                  <a:lnTo>
                    <a:pt x="266456" y="2003600"/>
                  </a:lnTo>
                  <a:close/>
                </a:path>
                <a:path w="2187575" h="2007870">
                  <a:moveTo>
                    <a:pt x="533292" y="1968635"/>
                  </a:moveTo>
                  <a:lnTo>
                    <a:pt x="525931" y="1968635"/>
                  </a:lnTo>
                  <a:lnTo>
                    <a:pt x="522251" y="1964954"/>
                  </a:lnTo>
                  <a:lnTo>
                    <a:pt x="518570" y="1953913"/>
                  </a:lnTo>
                  <a:lnTo>
                    <a:pt x="522251" y="1948392"/>
                  </a:lnTo>
                  <a:lnTo>
                    <a:pt x="529612" y="1946552"/>
                  </a:lnTo>
                  <a:lnTo>
                    <a:pt x="594711" y="1932520"/>
                  </a:lnTo>
                  <a:lnTo>
                    <a:pt x="626656" y="1925073"/>
                  </a:lnTo>
                  <a:lnTo>
                    <a:pt x="658429" y="1917108"/>
                  </a:lnTo>
                  <a:lnTo>
                    <a:pt x="663950" y="1915267"/>
                  </a:lnTo>
                  <a:lnTo>
                    <a:pt x="671311" y="1918948"/>
                  </a:lnTo>
                  <a:lnTo>
                    <a:pt x="671311" y="1924469"/>
                  </a:lnTo>
                  <a:lnTo>
                    <a:pt x="673151" y="1929989"/>
                  </a:lnTo>
                  <a:lnTo>
                    <a:pt x="669471" y="1937350"/>
                  </a:lnTo>
                  <a:lnTo>
                    <a:pt x="663950" y="1937350"/>
                  </a:lnTo>
                  <a:lnTo>
                    <a:pt x="599311" y="1953683"/>
                  </a:lnTo>
                  <a:lnTo>
                    <a:pt x="566388" y="1961418"/>
                  </a:lnTo>
                  <a:lnTo>
                    <a:pt x="533292" y="1968635"/>
                  </a:lnTo>
                  <a:close/>
                </a:path>
                <a:path w="2187575" h="2007870">
                  <a:moveTo>
                    <a:pt x="794608" y="1898705"/>
                  </a:moveTo>
                  <a:lnTo>
                    <a:pt x="783566" y="1898705"/>
                  </a:lnTo>
                  <a:lnTo>
                    <a:pt x="779886" y="1895025"/>
                  </a:lnTo>
                  <a:lnTo>
                    <a:pt x="778046" y="1891344"/>
                  </a:lnTo>
                  <a:lnTo>
                    <a:pt x="776205" y="1885823"/>
                  </a:lnTo>
                  <a:lnTo>
                    <a:pt x="779886" y="1878462"/>
                  </a:lnTo>
                  <a:lnTo>
                    <a:pt x="785407" y="1876622"/>
                  </a:lnTo>
                  <a:lnTo>
                    <a:pt x="847975" y="1854309"/>
                  </a:lnTo>
                  <a:lnTo>
                    <a:pt x="879087" y="1842721"/>
                  </a:lnTo>
                  <a:lnTo>
                    <a:pt x="910544" y="1830616"/>
                  </a:lnTo>
                  <a:lnTo>
                    <a:pt x="916065" y="1828776"/>
                  </a:lnTo>
                  <a:lnTo>
                    <a:pt x="923426" y="1830616"/>
                  </a:lnTo>
                  <a:lnTo>
                    <a:pt x="927106" y="1841657"/>
                  </a:lnTo>
                  <a:lnTo>
                    <a:pt x="925266" y="1849018"/>
                  </a:lnTo>
                  <a:lnTo>
                    <a:pt x="919745" y="1850859"/>
                  </a:lnTo>
                  <a:lnTo>
                    <a:pt x="889065" y="1863252"/>
                  </a:lnTo>
                  <a:lnTo>
                    <a:pt x="857867" y="1875472"/>
                  </a:lnTo>
                  <a:lnTo>
                    <a:pt x="826324" y="1887347"/>
                  </a:lnTo>
                  <a:lnTo>
                    <a:pt x="794608" y="1898705"/>
                  </a:lnTo>
                  <a:close/>
                </a:path>
                <a:path w="2187575" h="2007870">
                  <a:moveTo>
                    <a:pt x="1044882" y="1795651"/>
                  </a:moveTo>
                  <a:lnTo>
                    <a:pt x="1033841" y="1795651"/>
                  </a:lnTo>
                  <a:lnTo>
                    <a:pt x="1030160" y="1793811"/>
                  </a:lnTo>
                  <a:lnTo>
                    <a:pt x="1028320" y="1790130"/>
                  </a:lnTo>
                  <a:lnTo>
                    <a:pt x="1026480" y="1784610"/>
                  </a:lnTo>
                  <a:lnTo>
                    <a:pt x="1028320" y="1777249"/>
                  </a:lnTo>
                  <a:lnTo>
                    <a:pt x="1033841" y="1775408"/>
                  </a:lnTo>
                  <a:lnTo>
                    <a:pt x="1092729" y="1744814"/>
                  </a:lnTo>
                  <a:lnTo>
                    <a:pt x="1122345" y="1729086"/>
                  </a:lnTo>
                  <a:lnTo>
                    <a:pt x="1151617" y="1712840"/>
                  </a:lnTo>
                  <a:lnTo>
                    <a:pt x="1157138" y="1709159"/>
                  </a:lnTo>
                  <a:lnTo>
                    <a:pt x="1164499" y="1711000"/>
                  </a:lnTo>
                  <a:lnTo>
                    <a:pt x="1166339" y="1716520"/>
                  </a:lnTo>
                  <a:lnTo>
                    <a:pt x="1170019" y="1722041"/>
                  </a:lnTo>
                  <a:lnTo>
                    <a:pt x="1168179" y="1729402"/>
                  </a:lnTo>
                  <a:lnTo>
                    <a:pt x="1162658" y="1731242"/>
                  </a:lnTo>
                  <a:lnTo>
                    <a:pt x="1133387" y="1747776"/>
                  </a:lnTo>
                  <a:lnTo>
                    <a:pt x="1103770" y="1764137"/>
                  </a:lnTo>
                  <a:lnTo>
                    <a:pt x="1074154" y="1780153"/>
                  </a:lnTo>
                  <a:lnTo>
                    <a:pt x="1044882" y="1795651"/>
                  </a:lnTo>
                  <a:close/>
                </a:path>
                <a:path w="2187575" h="2007870">
                  <a:moveTo>
                    <a:pt x="1269393" y="1663153"/>
                  </a:moveTo>
                  <a:lnTo>
                    <a:pt x="1263872" y="1663153"/>
                  </a:lnTo>
                  <a:lnTo>
                    <a:pt x="1260192" y="1661313"/>
                  </a:lnTo>
                  <a:lnTo>
                    <a:pt x="1258351" y="1657632"/>
                  </a:lnTo>
                  <a:lnTo>
                    <a:pt x="1254671" y="1652112"/>
                  </a:lnTo>
                  <a:lnTo>
                    <a:pt x="1256511" y="1644751"/>
                  </a:lnTo>
                  <a:lnTo>
                    <a:pt x="1262032" y="1642910"/>
                  </a:lnTo>
                  <a:lnTo>
                    <a:pt x="1289607" y="1624364"/>
                  </a:lnTo>
                  <a:lnTo>
                    <a:pt x="1317009" y="1604955"/>
                  </a:lnTo>
                  <a:lnTo>
                    <a:pt x="1370607" y="1565620"/>
                  </a:lnTo>
                  <a:lnTo>
                    <a:pt x="1376127" y="1561939"/>
                  </a:lnTo>
                  <a:lnTo>
                    <a:pt x="1381648" y="1561939"/>
                  </a:lnTo>
                  <a:lnTo>
                    <a:pt x="1389009" y="1572981"/>
                  </a:lnTo>
                  <a:lnTo>
                    <a:pt x="1389009" y="1578501"/>
                  </a:lnTo>
                  <a:lnTo>
                    <a:pt x="1383488" y="1582182"/>
                  </a:lnTo>
                  <a:lnTo>
                    <a:pt x="1356949" y="1602569"/>
                  </a:lnTo>
                  <a:lnTo>
                    <a:pt x="1329891" y="1622437"/>
                  </a:lnTo>
                  <a:lnTo>
                    <a:pt x="1302489" y="1641961"/>
                  </a:lnTo>
                  <a:lnTo>
                    <a:pt x="1274914" y="1661313"/>
                  </a:lnTo>
                  <a:lnTo>
                    <a:pt x="1273073" y="1661313"/>
                  </a:lnTo>
                  <a:lnTo>
                    <a:pt x="1269393" y="1663153"/>
                  </a:lnTo>
                  <a:close/>
                </a:path>
                <a:path w="2187575" h="2007870">
                  <a:moveTo>
                    <a:pt x="1484702" y="1499371"/>
                  </a:moveTo>
                  <a:lnTo>
                    <a:pt x="1477341" y="1499371"/>
                  </a:lnTo>
                  <a:lnTo>
                    <a:pt x="1475501" y="1497530"/>
                  </a:lnTo>
                  <a:lnTo>
                    <a:pt x="1471821" y="1495690"/>
                  </a:lnTo>
                  <a:lnTo>
                    <a:pt x="1468140" y="1490169"/>
                  </a:lnTo>
                  <a:lnTo>
                    <a:pt x="1468140" y="1484649"/>
                  </a:lnTo>
                  <a:lnTo>
                    <a:pt x="1473661" y="1479128"/>
                  </a:lnTo>
                  <a:lnTo>
                    <a:pt x="1498475" y="1457016"/>
                  </a:lnTo>
                  <a:lnTo>
                    <a:pt x="1523118" y="1434732"/>
                  </a:lnTo>
                  <a:lnTo>
                    <a:pt x="1547415" y="1412102"/>
                  </a:lnTo>
                  <a:lnTo>
                    <a:pt x="1571194" y="1388956"/>
                  </a:lnTo>
                  <a:lnTo>
                    <a:pt x="1574875" y="1385275"/>
                  </a:lnTo>
                  <a:lnTo>
                    <a:pt x="1582236" y="1385275"/>
                  </a:lnTo>
                  <a:lnTo>
                    <a:pt x="1587756" y="1388956"/>
                  </a:lnTo>
                  <a:lnTo>
                    <a:pt x="1591437" y="1392636"/>
                  </a:lnTo>
                  <a:lnTo>
                    <a:pt x="1591437" y="1399997"/>
                  </a:lnTo>
                  <a:lnTo>
                    <a:pt x="1563977" y="1428952"/>
                  </a:lnTo>
                  <a:lnTo>
                    <a:pt x="1515038" y="1475131"/>
                  </a:lnTo>
                  <a:lnTo>
                    <a:pt x="1490223" y="1497530"/>
                  </a:lnTo>
                  <a:lnTo>
                    <a:pt x="1484702" y="1499371"/>
                  </a:lnTo>
                  <a:close/>
                </a:path>
                <a:path w="2187575" h="2007870">
                  <a:moveTo>
                    <a:pt x="1676088" y="1309825"/>
                  </a:moveTo>
                  <a:lnTo>
                    <a:pt x="1663207" y="1309825"/>
                  </a:lnTo>
                  <a:lnTo>
                    <a:pt x="1661366" y="1307984"/>
                  </a:lnTo>
                  <a:lnTo>
                    <a:pt x="1655846" y="1304304"/>
                  </a:lnTo>
                  <a:lnTo>
                    <a:pt x="1655846" y="1296943"/>
                  </a:lnTo>
                  <a:lnTo>
                    <a:pt x="1659526" y="1291422"/>
                  </a:lnTo>
                  <a:lnTo>
                    <a:pt x="1681293" y="1266263"/>
                  </a:lnTo>
                  <a:lnTo>
                    <a:pt x="1702542" y="1240585"/>
                  </a:lnTo>
                  <a:lnTo>
                    <a:pt x="1723446" y="1214563"/>
                  </a:lnTo>
                  <a:lnTo>
                    <a:pt x="1744178" y="1188368"/>
                  </a:lnTo>
                  <a:lnTo>
                    <a:pt x="1747858" y="1182847"/>
                  </a:lnTo>
                  <a:lnTo>
                    <a:pt x="1755219" y="1182847"/>
                  </a:lnTo>
                  <a:lnTo>
                    <a:pt x="1758900" y="1186528"/>
                  </a:lnTo>
                  <a:lnTo>
                    <a:pt x="1764421" y="1190208"/>
                  </a:lnTo>
                  <a:lnTo>
                    <a:pt x="1764421" y="1197569"/>
                  </a:lnTo>
                  <a:lnTo>
                    <a:pt x="1760740" y="1201250"/>
                  </a:lnTo>
                  <a:lnTo>
                    <a:pt x="1740008" y="1227473"/>
                  </a:lnTo>
                  <a:lnTo>
                    <a:pt x="1719104" y="1253697"/>
                  </a:lnTo>
                  <a:lnTo>
                    <a:pt x="1697855" y="1279921"/>
                  </a:lnTo>
                  <a:lnTo>
                    <a:pt x="1676088" y="1306144"/>
                  </a:lnTo>
                  <a:lnTo>
                    <a:pt x="1676088" y="1309825"/>
                  </a:lnTo>
                  <a:close/>
                </a:path>
                <a:path w="2187575" h="2007870">
                  <a:moveTo>
                    <a:pt x="1836190" y="1098196"/>
                  </a:moveTo>
                  <a:lnTo>
                    <a:pt x="1828829" y="1098196"/>
                  </a:lnTo>
                  <a:lnTo>
                    <a:pt x="1826989" y="1096356"/>
                  </a:lnTo>
                  <a:lnTo>
                    <a:pt x="1821468" y="1092675"/>
                  </a:lnTo>
                  <a:lnTo>
                    <a:pt x="1819628" y="1085314"/>
                  </a:lnTo>
                  <a:lnTo>
                    <a:pt x="1823309" y="1081634"/>
                  </a:lnTo>
                  <a:lnTo>
                    <a:pt x="1841222" y="1053742"/>
                  </a:lnTo>
                  <a:lnTo>
                    <a:pt x="1858963" y="1025506"/>
                  </a:lnTo>
                  <a:lnTo>
                    <a:pt x="1876360" y="997270"/>
                  </a:lnTo>
                  <a:lnTo>
                    <a:pt x="1893238" y="969378"/>
                  </a:lnTo>
                  <a:lnTo>
                    <a:pt x="1896919" y="963857"/>
                  </a:lnTo>
                  <a:lnTo>
                    <a:pt x="1902439" y="962017"/>
                  </a:lnTo>
                  <a:lnTo>
                    <a:pt x="1913481" y="969378"/>
                  </a:lnTo>
                  <a:lnTo>
                    <a:pt x="1915321" y="974899"/>
                  </a:lnTo>
                  <a:lnTo>
                    <a:pt x="1911641" y="980420"/>
                  </a:lnTo>
                  <a:lnTo>
                    <a:pt x="1894733" y="1009375"/>
                  </a:lnTo>
                  <a:lnTo>
                    <a:pt x="1877136" y="1038158"/>
                  </a:lnTo>
                  <a:lnTo>
                    <a:pt x="1858848" y="1066595"/>
                  </a:lnTo>
                  <a:lnTo>
                    <a:pt x="1839871" y="1094515"/>
                  </a:lnTo>
                  <a:lnTo>
                    <a:pt x="1839871" y="1096356"/>
                  </a:lnTo>
                  <a:lnTo>
                    <a:pt x="1836190" y="1098196"/>
                  </a:lnTo>
                  <a:close/>
                </a:path>
                <a:path w="2187575" h="2007870">
                  <a:moveTo>
                    <a:pt x="1970529" y="866324"/>
                  </a:moveTo>
                  <a:lnTo>
                    <a:pt x="1963168" y="866324"/>
                  </a:lnTo>
                  <a:lnTo>
                    <a:pt x="1961327" y="864484"/>
                  </a:lnTo>
                  <a:lnTo>
                    <a:pt x="1955807" y="862644"/>
                  </a:lnTo>
                  <a:lnTo>
                    <a:pt x="1953966" y="855283"/>
                  </a:lnTo>
                  <a:lnTo>
                    <a:pt x="1955807" y="849762"/>
                  </a:lnTo>
                  <a:lnTo>
                    <a:pt x="1970644" y="819398"/>
                  </a:lnTo>
                  <a:lnTo>
                    <a:pt x="1984791" y="789034"/>
                  </a:lnTo>
                  <a:lnTo>
                    <a:pt x="1998247" y="758669"/>
                  </a:lnTo>
                  <a:lnTo>
                    <a:pt x="2011014" y="728305"/>
                  </a:lnTo>
                  <a:lnTo>
                    <a:pt x="2012854" y="722785"/>
                  </a:lnTo>
                  <a:lnTo>
                    <a:pt x="2020215" y="719104"/>
                  </a:lnTo>
                  <a:lnTo>
                    <a:pt x="2025736" y="722785"/>
                  </a:lnTo>
                  <a:lnTo>
                    <a:pt x="2031257" y="724625"/>
                  </a:lnTo>
                  <a:lnTo>
                    <a:pt x="2034937" y="731986"/>
                  </a:lnTo>
                  <a:lnTo>
                    <a:pt x="2031257" y="737507"/>
                  </a:lnTo>
                  <a:lnTo>
                    <a:pt x="2018490" y="768158"/>
                  </a:lnTo>
                  <a:lnTo>
                    <a:pt x="2005033" y="799155"/>
                  </a:lnTo>
                  <a:lnTo>
                    <a:pt x="1990886" y="830152"/>
                  </a:lnTo>
                  <a:lnTo>
                    <a:pt x="1976049" y="860803"/>
                  </a:lnTo>
                  <a:lnTo>
                    <a:pt x="1974209" y="864484"/>
                  </a:lnTo>
                  <a:lnTo>
                    <a:pt x="1970529" y="866324"/>
                  </a:lnTo>
                  <a:close/>
                </a:path>
                <a:path w="2187575" h="2007870">
                  <a:moveTo>
                    <a:pt x="2073583" y="617890"/>
                  </a:moveTo>
                  <a:lnTo>
                    <a:pt x="2066222" y="617890"/>
                  </a:lnTo>
                  <a:lnTo>
                    <a:pt x="2060701" y="616050"/>
                  </a:lnTo>
                  <a:lnTo>
                    <a:pt x="2057021" y="610529"/>
                  </a:lnTo>
                  <a:lnTo>
                    <a:pt x="2058861" y="603168"/>
                  </a:lnTo>
                  <a:lnTo>
                    <a:pt x="2069557" y="571424"/>
                  </a:lnTo>
                  <a:lnTo>
                    <a:pt x="2079564" y="539680"/>
                  </a:lnTo>
                  <a:lnTo>
                    <a:pt x="2088880" y="507935"/>
                  </a:lnTo>
                  <a:lnTo>
                    <a:pt x="2097506" y="476191"/>
                  </a:lnTo>
                  <a:lnTo>
                    <a:pt x="2099346" y="470670"/>
                  </a:lnTo>
                  <a:lnTo>
                    <a:pt x="2104867" y="466990"/>
                  </a:lnTo>
                  <a:lnTo>
                    <a:pt x="2115909" y="470670"/>
                  </a:lnTo>
                  <a:lnTo>
                    <a:pt x="2119589" y="476191"/>
                  </a:lnTo>
                  <a:lnTo>
                    <a:pt x="2117749" y="481712"/>
                  </a:lnTo>
                  <a:lnTo>
                    <a:pt x="2109123" y="513743"/>
                  </a:lnTo>
                  <a:lnTo>
                    <a:pt x="2099806" y="546120"/>
                  </a:lnTo>
                  <a:lnTo>
                    <a:pt x="2089800" y="578497"/>
                  </a:lnTo>
                  <a:lnTo>
                    <a:pt x="2077263" y="616050"/>
                  </a:lnTo>
                  <a:lnTo>
                    <a:pt x="2073583" y="617890"/>
                  </a:lnTo>
                  <a:close/>
                </a:path>
                <a:path w="2187575" h="2007870">
                  <a:moveTo>
                    <a:pt x="2143512" y="360255"/>
                  </a:moveTo>
                  <a:lnTo>
                    <a:pt x="2136151" y="360255"/>
                  </a:lnTo>
                  <a:lnTo>
                    <a:pt x="2130631" y="358415"/>
                  </a:lnTo>
                  <a:lnTo>
                    <a:pt x="2126950" y="352894"/>
                  </a:lnTo>
                  <a:lnTo>
                    <a:pt x="2126950" y="347373"/>
                  </a:lnTo>
                  <a:lnTo>
                    <a:pt x="2133506" y="314277"/>
                  </a:lnTo>
                  <a:lnTo>
                    <a:pt x="2139372" y="281354"/>
                  </a:lnTo>
                  <a:lnTo>
                    <a:pt x="2144547" y="248776"/>
                  </a:lnTo>
                  <a:lnTo>
                    <a:pt x="2149033" y="216715"/>
                  </a:lnTo>
                  <a:lnTo>
                    <a:pt x="2149033" y="211195"/>
                  </a:lnTo>
                  <a:lnTo>
                    <a:pt x="2154554" y="205674"/>
                  </a:lnTo>
                  <a:lnTo>
                    <a:pt x="2161915" y="207514"/>
                  </a:lnTo>
                  <a:lnTo>
                    <a:pt x="2167436" y="207514"/>
                  </a:lnTo>
                  <a:lnTo>
                    <a:pt x="2172956" y="213035"/>
                  </a:lnTo>
                  <a:lnTo>
                    <a:pt x="2171116" y="220396"/>
                  </a:lnTo>
                  <a:lnTo>
                    <a:pt x="2166630" y="253520"/>
                  </a:lnTo>
                  <a:lnTo>
                    <a:pt x="2161455" y="286645"/>
                  </a:lnTo>
                  <a:lnTo>
                    <a:pt x="2155589" y="319769"/>
                  </a:lnTo>
                  <a:lnTo>
                    <a:pt x="2149033" y="352894"/>
                  </a:lnTo>
                  <a:lnTo>
                    <a:pt x="2147193" y="356574"/>
                  </a:lnTo>
                  <a:lnTo>
                    <a:pt x="2143512" y="360255"/>
                  </a:lnTo>
                  <a:close/>
                </a:path>
                <a:path w="2187575" h="2007870">
                  <a:moveTo>
                    <a:pt x="2178477" y="95259"/>
                  </a:moveTo>
                  <a:lnTo>
                    <a:pt x="2165595" y="95259"/>
                  </a:lnTo>
                  <a:lnTo>
                    <a:pt x="2161915" y="89738"/>
                  </a:lnTo>
                  <a:lnTo>
                    <a:pt x="2161915" y="84217"/>
                  </a:lnTo>
                  <a:lnTo>
                    <a:pt x="2164043" y="51093"/>
                  </a:lnTo>
                  <a:lnTo>
                    <a:pt x="2165135" y="17968"/>
                  </a:lnTo>
                  <a:lnTo>
                    <a:pt x="2165354" y="0"/>
                  </a:lnTo>
                  <a:lnTo>
                    <a:pt x="2186995" y="0"/>
                  </a:lnTo>
                  <a:lnTo>
                    <a:pt x="2186528" y="18888"/>
                  </a:lnTo>
                  <a:lnTo>
                    <a:pt x="2185349" y="52645"/>
                  </a:lnTo>
                  <a:lnTo>
                    <a:pt x="2184072" y="84217"/>
                  </a:lnTo>
                  <a:lnTo>
                    <a:pt x="2183998" y="89738"/>
                  </a:lnTo>
                  <a:lnTo>
                    <a:pt x="2178477" y="9525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123821" y="2008047"/>
              <a:ext cx="3638550" cy="5742305"/>
            </a:xfrm>
            <a:custGeom>
              <a:avLst/>
              <a:gdLst/>
              <a:ahLst/>
              <a:cxnLst/>
              <a:rect l="l" t="t" r="r" b="b"/>
              <a:pathLst>
                <a:path w="3638550" h="5742305">
                  <a:moveTo>
                    <a:pt x="1180465" y="3679837"/>
                  </a:moveTo>
                  <a:lnTo>
                    <a:pt x="1149019" y="3457232"/>
                  </a:lnTo>
                  <a:lnTo>
                    <a:pt x="1106284" y="3679837"/>
                  </a:lnTo>
                  <a:lnTo>
                    <a:pt x="1180465" y="3679837"/>
                  </a:lnTo>
                  <a:close/>
                </a:path>
                <a:path w="3638550" h="5742305">
                  <a:moveTo>
                    <a:pt x="1241094" y="3015196"/>
                  </a:moveTo>
                  <a:lnTo>
                    <a:pt x="1146200" y="3075432"/>
                  </a:lnTo>
                  <a:lnTo>
                    <a:pt x="1134973" y="3081426"/>
                  </a:lnTo>
                  <a:lnTo>
                    <a:pt x="1230122" y="3081426"/>
                  </a:lnTo>
                  <a:lnTo>
                    <a:pt x="1241094" y="3015196"/>
                  </a:lnTo>
                  <a:close/>
                </a:path>
                <a:path w="3638550" h="5742305">
                  <a:moveTo>
                    <a:pt x="1281366" y="4394073"/>
                  </a:moveTo>
                  <a:lnTo>
                    <a:pt x="1202385" y="3835031"/>
                  </a:lnTo>
                  <a:lnTo>
                    <a:pt x="1077023" y="3835031"/>
                  </a:lnTo>
                  <a:lnTo>
                    <a:pt x="1156004" y="4394073"/>
                  </a:lnTo>
                  <a:lnTo>
                    <a:pt x="1281366" y="4394073"/>
                  </a:lnTo>
                  <a:close/>
                </a:path>
                <a:path w="3638550" h="5742305">
                  <a:moveTo>
                    <a:pt x="1315212" y="4633607"/>
                  </a:moveTo>
                  <a:lnTo>
                    <a:pt x="1303299" y="4549267"/>
                  </a:lnTo>
                  <a:lnTo>
                    <a:pt x="1177912" y="4549267"/>
                  </a:lnTo>
                  <a:lnTo>
                    <a:pt x="1252524" y="5077358"/>
                  </a:lnTo>
                  <a:lnTo>
                    <a:pt x="1315212" y="4633607"/>
                  </a:lnTo>
                  <a:close/>
                </a:path>
                <a:path w="3638550" h="5742305">
                  <a:moveTo>
                    <a:pt x="1471803" y="5742102"/>
                  </a:moveTo>
                  <a:lnTo>
                    <a:pt x="1420609" y="5379796"/>
                  </a:lnTo>
                  <a:lnTo>
                    <a:pt x="1370431" y="5735066"/>
                  </a:lnTo>
                  <a:lnTo>
                    <a:pt x="1471803" y="5742102"/>
                  </a:lnTo>
                  <a:close/>
                </a:path>
                <a:path w="3638550" h="5742305">
                  <a:moveTo>
                    <a:pt x="1847989" y="299783"/>
                  </a:moveTo>
                  <a:lnTo>
                    <a:pt x="1846389" y="299783"/>
                  </a:lnTo>
                  <a:lnTo>
                    <a:pt x="1846389" y="279463"/>
                  </a:lnTo>
                  <a:lnTo>
                    <a:pt x="0" y="279463"/>
                  </a:lnTo>
                  <a:lnTo>
                    <a:pt x="0" y="299783"/>
                  </a:lnTo>
                  <a:lnTo>
                    <a:pt x="0" y="320103"/>
                  </a:lnTo>
                  <a:lnTo>
                    <a:pt x="1847989" y="320103"/>
                  </a:lnTo>
                  <a:lnTo>
                    <a:pt x="1847989" y="299783"/>
                  </a:lnTo>
                  <a:close/>
                </a:path>
                <a:path w="3638550" h="5742305">
                  <a:moveTo>
                    <a:pt x="1881581" y="954201"/>
                  </a:moveTo>
                  <a:lnTo>
                    <a:pt x="1880235" y="929716"/>
                  </a:lnTo>
                  <a:lnTo>
                    <a:pt x="1864055" y="911288"/>
                  </a:lnTo>
                  <a:lnTo>
                    <a:pt x="1834883" y="900214"/>
                  </a:lnTo>
                  <a:lnTo>
                    <a:pt x="1794649" y="896366"/>
                  </a:lnTo>
                  <a:lnTo>
                    <a:pt x="1745259" y="899629"/>
                  </a:lnTo>
                  <a:lnTo>
                    <a:pt x="1688617" y="909878"/>
                  </a:lnTo>
                  <a:lnTo>
                    <a:pt x="1626666" y="926985"/>
                  </a:lnTo>
                  <a:lnTo>
                    <a:pt x="1561287" y="950810"/>
                  </a:lnTo>
                  <a:lnTo>
                    <a:pt x="1545691" y="957503"/>
                  </a:lnTo>
                  <a:lnTo>
                    <a:pt x="1499730" y="942454"/>
                  </a:lnTo>
                  <a:lnTo>
                    <a:pt x="1451800" y="934516"/>
                  </a:lnTo>
                  <a:lnTo>
                    <a:pt x="1402740" y="934059"/>
                  </a:lnTo>
                  <a:lnTo>
                    <a:pt x="1353350" y="941425"/>
                  </a:lnTo>
                  <a:lnTo>
                    <a:pt x="1304493" y="956957"/>
                  </a:lnTo>
                  <a:lnTo>
                    <a:pt x="1262392" y="977887"/>
                  </a:lnTo>
                  <a:lnTo>
                    <a:pt x="1224737" y="1004074"/>
                  </a:lnTo>
                  <a:lnTo>
                    <a:pt x="1191806" y="1034884"/>
                  </a:lnTo>
                  <a:lnTo>
                    <a:pt x="1163878" y="1069670"/>
                  </a:lnTo>
                  <a:lnTo>
                    <a:pt x="1141209" y="1107808"/>
                  </a:lnTo>
                  <a:lnTo>
                    <a:pt x="1124077" y="1148626"/>
                  </a:lnTo>
                  <a:lnTo>
                    <a:pt x="1112735" y="1191526"/>
                  </a:lnTo>
                  <a:lnTo>
                    <a:pt x="1107465" y="1235837"/>
                  </a:lnTo>
                  <a:lnTo>
                    <a:pt x="1108519" y="1280922"/>
                  </a:lnTo>
                  <a:lnTo>
                    <a:pt x="1116203" y="1326146"/>
                  </a:lnTo>
                  <a:lnTo>
                    <a:pt x="1130744" y="1370863"/>
                  </a:lnTo>
                  <a:lnTo>
                    <a:pt x="1151661" y="1413002"/>
                  </a:lnTo>
                  <a:lnTo>
                    <a:pt x="1177848" y="1450670"/>
                  </a:lnTo>
                  <a:lnTo>
                    <a:pt x="1208646" y="1483601"/>
                  </a:lnTo>
                  <a:lnTo>
                    <a:pt x="1243418" y="1511541"/>
                  </a:lnTo>
                  <a:lnTo>
                    <a:pt x="1281531" y="1534223"/>
                  </a:lnTo>
                  <a:lnTo>
                    <a:pt x="1322349" y="1551368"/>
                  </a:lnTo>
                  <a:lnTo>
                    <a:pt x="1365211" y="1562709"/>
                  </a:lnTo>
                  <a:lnTo>
                    <a:pt x="1409509" y="1567980"/>
                  </a:lnTo>
                  <a:lnTo>
                    <a:pt x="1454581" y="1566913"/>
                  </a:lnTo>
                  <a:lnTo>
                    <a:pt x="1499793" y="1559229"/>
                  </a:lnTo>
                  <a:lnTo>
                    <a:pt x="1544497" y="1544688"/>
                  </a:lnTo>
                  <a:lnTo>
                    <a:pt x="1588871" y="1522399"/>
                  </a:lnTo>
                  <a:lnTo>
                    <a:pt x="1628241" y="1494282"/>
                  </a:lnTo>
                  <a:lnTo>
                    <a:pt x="1662303" y="1461084"/>
                  </a:lnTo>
                  <a:lnTo>
                    <a:pt x="1690725" y="1423568"/>
                  </a:lnTo>
                  <a:lnTo>
                    <a:pt x="1713204" y="1382483"/>
                  </a:lnTo>
                  <a:lnTo>
                    <a:pt x="1729409" y="1338580"/>
                  </a:lnTo>
                  <a:lnTo>
                    <a:pt x="1739036" y="1292631"/>
                  </a:lnTo>
                  <a:lnTo>
                    <a:pt x="1741779" y="1245374"/>
                  </a:lnTo>
                  <a:lnTo>
                    <a:pt x="1737296" y="1197559"/>
                  </a:lnTo>
                  <a:lnTo>
                    <a:pt x="1725282" y="1149959"/>
                  </a:lnTo>
                  <a:lnTo>
                    <a:pt x="1672882" y="1162011"/>
                  </a:lnTo>
                  <a:lnTo>
                    <a:pt x="1624203" y="1169504"/>
                  </a:lnTo>
                  <a:lnTo>
                    <a:pt x="1580388" y="1172400"/>
                  </a:lnTo>
                  <a:lnTo>
                    <a:pt x="1542554" y="1170660"/>
                  </a:lnTo>
                  <a:lnTo>
                    <a:pt x="1565719" y="1163853"/>
                  </a:lnTo>
                  <a:lnTo>
                    <a:pt x="1589354" y="1156157"/>
                  </a:lnTo>
                  <a:lnTo>
                    <a:pt x="1637741" y="1138034"/>
                  </a:lnTo>
                  <a:lnTo>
                    <a:pt x="1701088" y="1109256"/>
                  </a:lnTo>
                  <a:lnTo>
                    <a:pt x="1757299" y="1078064"/>
                  </a:lnTo>
                  <a:lnTo>
                    <a:pt x="1804911" y="1045718"/>
                  </a:lnTo>
                  <a:lnTo>
                    <a:pt x="1842465" y="1013460"/>
                  </a:lnTo>
                  <a:lnTo>
                    <a:pt x="1868500" y="982535"/>
                  </a:lnTo>
                  <a:lnTo>
                    <a:pt x="1881581" y="954201"/>
                  </a:lnTo>
                  <a:close/>
                </a:path>
                <a:path w="3638550" h="5742305">
                  <a:moveTo>
                    <a:pt x="1934972" y="2977972"/>
                  </a:moveTo>
                  <a:lnTo>
                    <a:pt x="1676146" y="2977972"/>
                  </a:lnTo>
                  <a:lnTo>
                    <a:pt x="1594840" y="3468725"/>
                  </a:lnTo>
                  <a:lnTo>
                    <a:pt x="1582902" y="3512020"/>
                  </a:lnTo>
                  <a:lnTo>
                    <a:pt x="1562811" y="3550729"/>
                  </a:lnTo>
                  <a:lnTo>
                    <a:pt x="1535620" y="3584016"/>
                  </a:lnTo>
                  <a:lnTo>
                    <a:pt x="1502397" y="3611029"/>
                  </a:lnTo>
                  <a:lnTo>
                    <a:pt x="1486687" y="3722166"/>
                  </a:lnTo>
                  <a:lnTo>
                    <a:pt x="1098156" y="3722166"/>
                  </a:lnTo>
                  <a:lnTo>
                    <a:pt x="1084618" y="3792715"/>
                  </a:lnTo>
                  <a:lnTo>
                    <a:pt x="1476717" y="3792715"/>
                  </a:lnTo>
                  <a:lnTo>
                    <a:pt x="1385785" y="4436389"/>
                  </a:lnTo>
                  <a:lnTo>
                    <a:pt x="1375829" y="4436389"/>
                  </a:lnTo>
                  <a:lnTo>
                    <a:pt x="1375829" y="4506938"/>
                  </a:lnTo>
                  <a:lnTo>
                    <a:pt x="1284884" y="5150624"/>
                  </a:lnTo>
                  <a:lnTo>
                    <a:pt x="400799" y="5150624"/>
                  </a:lnTo>
                  <a:lnTo>
                    <a:pt x="549275" y="4506938"/>
                  </a:lnTo>
                  <a:lnTo>
                    <a:pt x="1375829" y="4506938"/>
                  </a:lnTo>
                  <a:lnTo>
                    <a:pt x="1375829" y="4436389"/>
                  </a:lnTo>
                  <a:lnTo>
                    <a:pt x="565556" y="4436389"/>
                  </a:lnTo>
                  <a:lnTo>
                    <a:pt x="597319" y="4298683"/>
                  </a:lnTo>
                  <a:lnTo>
                    <a:pt x="586016" y="4268571"/>
                  </a:lnTo>
                  <a:lnTo>
                    <a:pt x="579335" y="4236796"/>
                  </a:lnTo>
                  <a:lnTo>
                    <a:pt x="577659" y="4203852"/>
                  </a:lnTo>
                  <a:lnTo>
                    <a:pt x="581355" y="4170184"/>
                  </a:lnTo>
                  <a:lnTo>
                    <a:pt x="741451" y="3336099"/>
                  </a:lnTo>
                  <a:lnTo>
                    <a:pt x="715149" y="3237636"/>
                  </a:lnTo>
                  <a:lnTo>
                    <a:pt x="143484" y="5715952"/>
                  </a:lnTo>
                  <a:lnTo>
                    <a:pt x="270408" y="5715952"/>
                  </a:lnTo>
                  <a:lnTo>
                    <a:pt x="384530" y="5221173"/>
                  </a:lnTo>
                  <a:lnTo>
                    <a:pt x="1274927" y="5221173"/>
                  </a:lnTo>
                  <a:lnTo>
                    <a:pt x="1201343" y="5742127"/>
                  </a:lnTo>
                  <a:lnTo>
                    <a:pt x="1327962" y="5733313"/>
                  </a:lnTo>
                  <a:lnTo>
                    <a:pt x="1400314" y="5221173"/>
                  </a:lnTo>
                  <a:lnTo>
                    <a:pt x="1410271" y="5150624"/>
                  </a:lnTo>
                  <a:lnTo>
                    <a:pt x="1501203" y="4506938"/>
                  </a:lnTo>
                  <a:lnTo>
                    <a:pt x="1511173" y="4436389"/>
                  </a:lnTo>
                  <a:lnTo>
                    <a:pt x="1702587" y="3081426"/>
                  </a:lnTo>
                  <a:lnTo>
                    <a:pt x="1934972" y="3081426"/>
                  </a:lnTo>
                  <a:lnTo>
                    <a:pt x="1934972" y="2977972"/>
                  </a:lnTo>
                  <a:close/>
                </a:path>
                <a:path w="3638550" h="5742305">
                  <a:moveTo>
                    <a:pt x="2008797" y="1534477"/>
                  </a:moveTo>
                  <a:lnTo>
                    <a:pt x="1784286" y="1452867"/>
                  </a:lnTo>
                  <a:lnTo>
                    <a:pt x="1778571" y="1468615"/>
                  </a:lnTo>
                  <a:lnTo>
                    <a:pt x="2003082" y="1550225"/>
                  </a:lnTo>
                  <a:lnTo>
                    <a:pt x="2004415" y="1546542"/>
                  </a:lnTo>
                  <a:lnTo>
                    <a:pt x="2008797" y="1534477"/>
                  </a:lnTo>
                  <a:close/>
                </a:path>
                <a:path w="3638550" h="5742305">
                  <a:moveTo>
                    <a:pt x="2250770" y="216268"/>
                  </a:moveTo>
                  <a:lnTo>
                    <a:pt x="1904796" y="118071"/>
                  </a:lnTo>
                  <a:lnTo>
                    <a:pt x="1892147" y="178625"/>
                  </a:lnTo>
                  <a:lnTo>
                    <a:pt x="1887410" y="238582"/>
                  </a:lnTo>
                  <a:lnTo>
                    <a:pt x="1889074" y="296633"/>
                  </a:lnTo>
                  <a:lnTo>
                    <a:pt x="1895589" y="351434"/>
                  </a:lnTo>
                  <a:lnTo>
                    <a:pt x="1905419" y="401675"/>
                  </a:lnTo>
                  <a:lnTo>
                    <a:pt x="1917026" y="446011"/>
                  </a:lnTo>
                  <a:lnTo>
                    <a:pt x="1928876" y="483133"/>
                  </a:lnTo>
                  <a:lnTo>
                    <a:pt x="1939442" y="511695"/>
                  </a:lnTo>
                  <a:lnTo>
                    <a:pt x="1934413" y="516839"/>
                  </a:lnTo>
                  <a:lnTo>
                    <a:pt x="1930425" y="523113"/>
                  </a:lnTo>
                  <a:lnTo>
                    <a:pt x="1921027" y="556260"/>
                  </a:lnTo>
                  <a:lnTo>
                    <a:pt x="1909203" y="556488"/>
                  </a:lnTo>
                  <a:lnTo>
                    <a:pt x="1862086" y="570560"/>
                  </a:lnTo>
                  <a:lnTo>
                    <a:pt x="1829244" y="598436"/>
                  </a:lnTo>
                  <a:lnTo>
                    <a:pt x="1593037" y="893800"/>
                  </a:lnTo>
                  <a:lnTo>
                    <a:pt x="1647329" y="876884"/>
                  </a:lnTo>
                  <a:lnTo>
                    <a:pt x="1699564" y="864412"/>
                  </a:lnTo>
                  <a:lnTo>
                    <a:pt x="1748510" y="856703"/>
                  </a:lnTo>
                  <a:lnTo>
                    <a:pt x="1792973" y="854062"/>
                  </a:lnTo>
                  <a:lnTo>
                    <a:pt x="1836127" y="857427"/>
                  </a:lnTo>
                  <a:lnTo>
                    <a:pt x="1868754" y="866432"/>
                  </a:lnTo>
                  <a:lnTo>
                    <a:pt x="1892325" y="879449"/>
                  </a:lnTo>
                  <a:lnTo>
                    <a:pt x="1908289" y="894829"/>
                  </a:lnTo>
                  <a:lnTo>
                    <a:pt x="1913597" y="890168"/>
                  </a:lnTo>
                  <a:lnTo>
                    <a:pt x="1918157" y="884707"/>
                  </a:lnTo>
                  <a:lnTo>
                    <a:pt x="1921814" y="878497"/>
                  </a:lnTo>
                  <a:lnTo>
                    <a:pt x="1924443" y="871562"/>
                  </a:lnTo>
                  <a:lnTo>
                    <a:pt x="1937994" y="823785"/>
                  </a:lnTo>
                  <a:lnTo>
                    <a:pt x="2006180" y="738428"/>
                  </a:lnTo>
                  <a:lnTo>
                    <a:pt x="2018245" y="719378"/>
                  </a:lnTo>
                  <a:lnTo>
                    <a:pt x="2026107" y="698944"/>
                  </a:lnTo>
                  <a:lnTo>
                    <a:pt x="2029828" y="677735"/>
                  </a:lnTo>
                  <a:lnTo>
                    <a:pt x="2029460" y="656348"/>
                  </a:lnTo>
                  <a:lnTo>
                    <a:pt x="2026373" y="639953"/>
                  </a:lnTo>
                  <a:lnTo>
                    <a:pt x="2020874" y="624116"/>
                  </a:lnTo>
                  <a:lnTo>
                    <a:pt x="2013000" y="609155"/>
                  </a:lnTo>
                  <a:lnTo>
                    <a:pt x="2002802" y="595312"/>
                  </a:lnTo>
                  <a:lnTo>
                    <a:pt x="2014258" y="554863"/>
                  </a:lnTo>
                  <a:lnTo>
                    <a:pt x="2016353" y="547484"/>
                  </a:lnTo>
                  <a:lnTo>
                    <a:pt x="2016239" y="540054"/>
                  </a:lnTo>
                  <a:lnTo>
                    <a:pt x="2014664" y="533044"/>
                  </a:lnTo>
                  <a:lnTo>
                    <a:pt x="2038642" y="514286"/>
                  </a:lnTo>
                  <a:lnTo>
                    <a:pt x="2068220" y="488924"/>
                  </a:lnTo>
                  <a:lnTo>
                    <a:pt x="2101367" y="457288"/>
                  </a:lnTo>
                  <a:lnTo>
                    <a:pt x="2136114" y="419696"/>
                  </a:lnTo>
                  <a:lnTo>
                    <a:pt x="2170417" y="376478"/>
                  </a:lnTo>
                  <a:lnTo>
                    <a:pt x="2202307" y="327952"/>
                  </a:lnTo>
                  <a:lnTo>
                    <a:pt x="2229751" y="274447"/>
                  </a:lnTo>
                  <a:lnTo>
                    <a:pt x="2250770" y="216268"/>
                  </a:lnTo>
                  <a:close/>
                </a:path>
                <a:path w="3638550" h="5742305">
                  <a:moveTo>
                    <a:pt x="2506129" y="1855381"/>
                  </a:moveTo>
                  <a:lnTo>
                    <a:pt x="2353818" y="1798307"/>
                  </a:lnTo>
                  <a:lnTo>
                    <a:pt x="2328392" y="1767713"/>
                  </a:lnTo>
                  <a:lnTo>
                    <a:pt x="2295106" y="1748345"/>
                  </a:lnTo>
                  <a:lnTo>
                    <a:pt x="2257361" y="1741284"/>
                  </a:lnTo>
                  <a:lnTo>
                    <a:pt x="2218601" y="1747634"/>
                  </a:lnTo>
                  <a:lnTo>
                    <a:pt x="2129574" y="1714258"/>
                  </a:lnTo>
                  <a:lnTo>
                    <a:pt x="2109724" y="1680514"/>
                  </a:lnTo>
                  <a:lnTo>
                    <a:pt x="2262695" y="1734705"/>
                  </a:lnTo>
                  <a:lnTo>
                    <a:pt x="2289365" y="1659343"/>
                  </a:lnTo>
                  <a:lnTo>
                    <a:pt x="2001431" y="1557350"/>
                  </a:lnTo>
                  <a:lnTo>
                    <a:pt x="1969871" y="1561045"/>
                  </a:lnTo>
                  <a:lnTo>
                    <a:pt x="1939277" y="1565046"/>
                  </a:lnTo>
                  <a:lnTo>
                    <a:pt x="1906778" y="1563408"/>
                  </a:lnTo>
                  <a:lnTo>
                    <a:pt x="1869478" y="1550174"/>
                  </a:lnTo>
                  <a:lnTo>
                    <a:pt x="1821611" y="1515452"/>
                  </a:lnTo>
                  <a:lnTo>
                    <a:pt x="1805901" y="1488097"/>
                  </a:lnTo>
                  <a:lnTo>
                    <a:pt x="1775320" y="1477264"/>
                  </a:lnTo>
                  <a:lnTo>
                    <a:pt x="1748637" y="1552625"/>
                  </a:lnTo>
                  <a:lnTo>
                    <a:pt x="2050465" y="1659534"/>
                  </a:lnTo>
                  <a:lnTo>
                    <a:pt x="2048827" y="1660499"/>
                  </a:lnTo>
                  <a:lnTo>
                    <a:pt x="2100681" y="1748650"/>
                  </a:lnTo>
                  <a:lnTo>
                    <a:pt x="2166378" y="1773262"/>
                  </a:lnTo>
                  <a:lnTo>
                    <a:pt x="1855762" y="1933994"/>
                  </a:lnTo>
                  <a:lnTo>
                    <a:pt x="1537411" y="1710448"/>
                  </a:lnTo>
                  <a:lnTo>
                    <a:pt x="1526387" y="1700898"/>
                  </a:lnTo>
                  <a:lnTo>
                    <a:pt x="1514068" y="1692821"/>
                  </a:lnTo>
                  <a:lnTo>
                    <a:pt x="1500517" y="1686420"/>
                  </a:lnTo>
                  <a:lnTo>
                    <a:pt x="1485849" y="1681861"/>
                  </a:lnTo>
                  <a:lnTo>
                    <a:pt x="1172464" y="1608239"/>
                  </a:lnTo>
                  <a:lnTo>
                    <a:pt x="1233932" y="1555991"/>
                  </a:lnTo>
                  <a:lnTo>
                    <a:pt x="1189405" y="1523161"/>
                  </a:lnTo>
                  <a:lnTo>
                    <a:pt x="1150277" y="1483702"/>
                  </a:lnTo>
                  <a:lnTo>
                    <a:pt x="1117384" y="1438097"/>
                  </a:lnTo>
                  <a:lnTo>
                    <a:pt x="1091577" y="1386878"/>
                  </a:lnTo>
                  <a:lnTo>
                    <a:pt x="1089837" y="1382255"/>
                  </a:lnTo>
                  <a:lnTo>
                    <a:pt x="864158" y="1574012"/>
                  </a:lnTo>
                  <a:lnTo>
                    <a:pt x="835367" y="1610258"/>
                  </a:lnTo>
                  <a:lnTo>
                    <a:pt x="607783" y="2561247"/>
                  </a:lnTo>
                  <a:lnTo>
                    <a:pt x="601573" y="2584818"/>
                  </a:lnTo>
                  <a:lnTo>
                    <a:pt x="598817" y="2609291"/>
                  </a:lnTo>
                  <a:lnTo>
                    <a:pt x="599719" y="2634323"/>
                  </a:lnTo>
                  <a:lnTo>
                    <a:pt x="604469" y="2659583"/>
                  </a:lnTo>
                  <a:lnTo>
                    <a:pt x="784821" y="3334550"/>
                  </a:lnTo>
                  <a:lnTo>
                    <a:pt x="622909" y="4178173"/>
                  </a:lnTo>
                  <a:lnTo>
                    <a:pt x="620369" y="4223512"/>
                  </a:lnTo>
                  <a:lnTo>
                    <a:pt x="629500" y="4266450"/>
                  </a:lnTo>
                  <a:lnTo>
                    <a:pt x="649033" y="4305097"/>
                  </a:lnTo>
                  <a:lnTo>
                    <a:pt x="677684" y="4337545"/>
                  </a:lnTo>
                  <a:lnTo>
                    <a:pt x="714159" y="4361942"/>
                  </a:lnTo>
                  <a:lnTo>
                    <a:pt x="757199" y="4376369"/>
                  </a:lnTo>
                  <a:lnTo>
                    <a:pt x="789292" y="4379430"/>
                  </a:lnTo>
                  <a:lnTo>
                    <a:pt x="835609" y="4372915"/>
                  </a:lnTo>
                  <a:lnTo>
                    <a:pt x="877608" y="4354398"/>
                  </a:lnTo>
                  <a:lnTo>
                    <a:pt x="913053" y="4325404"/>
                  </a:lnTo>
                  <a:lnTo>
                    <a:pt x="939698" y="4287431"/>
                  </a:lnTo>
                  <a:lnTo>
                    <a:pt x="955306" y="4242028"/>
                  </a:lnTo>
                  <a:lnTo>
                    <a:pt x="1124534" y="3360267"/>
                  </a:lnTo>
                  <a:lnTo>
                    <a:pt x="1127455" y="3322294"/>
                  </a:lnTo>
                  <a:lnTo>
                    <a:pt x="1125702" y="3303333"/>
                  </a:lnTo>
                  <a:lnTo>
                    <a:pt x="1121829" y="3284626"/>
                  </a:lnTo>
                  <a:lnTo>
                    <a:pt x="1062062" y="3061004"/>
                  </a:lnTo>
                  <a:lnTo>
                    <a:pt x="1079309" y="3057639"/>
                  </a:lnTo>
                  <a:lnTo>
                    <a:pt x="1096289" y="3052419"/>
                  </a:lnTo>
                  <a:lnTo>
                    <a:pt x="1112875" y="3045320"/>
                  </a:lnTo>
                  <a:lnTo>
                    <a:pt x="1128928" y="3036303"/>
                  </a:lnTo>
                  <a:lnTo>
                    <a:pt x="1436624" y="2840939"/>
                  </a:lnTo>
                  <a:lnTo>
                    <a:pt x="1460652" y="2875813"/>
                  </a:lnTo>
                  <a:lnTo>
                    <a:pt x="1289024" y="2984792"/>
                  </a:lnTo>
                  <a:lnTo>
                    <a:pt x="1219149" y="3406483"/>
                  </a:lnTo>
                  <a:lnTo>
                    <a:pt x="1217764" y="3451872"/>
                  </a:lnTo>
                  <a:lnTo>
                    <a:pt x="1227988" y="3494557"/>
                  </a:lnTo>
                  <a:lnTo>
                    <a:pt x="1248498" y="3532695"/>
                  </a:lnTo>
                  <a:lnTo>
                    <a:pt x="1277962" y="3564407"/>
                  </a:lnTo>
                  <a:lnTo>
                    <a:pt x="1315059" y="3587864"/>
                  </a:lnTo>
                  <a:lnTo>
                    <a:pt x="1358455" y="3601186"/>
                  </a:lnTo>
                  <a:lnTo>
                    <a:pt x="1386332" y="3603485"/>
                  </a:lnTo>
                  <a:lnTo>
                    <a:pt x="1433576" y="3596716"/>
                  </a:lnTo>
                  <a:lnTo>
                    <a:pt x="1476197" y="3577501"/>
                  </a:lnTo>
                  <a:lnTo>
                    <a:pt x="1511871" y="3547503"/>
                  </a:lnTo>
                  <a:lnTo>
                    <a:pt x="1538274" y="3508400"/>
                  </a:lnTo>
                  <a:lnTo>
                    <a:pt x="1553083" y="3461842"/>
                  </a:lnTo>
                  <a:lnTo>
                    <a:pt x="1694294" y="2609545"/>
                  </a:lnTo>
                  <a:lnTo>
                    <a:pt x="1696237" y="2587688"/>
                  </a:lnTo>
                  <a:lnTo>
                    <a:pt x="1695932" y="2571077"/>
                  </a:lnTo>
                  <a:lnTo>
                    <a:pt x="1685328" y="2522867"/>
                  </a:lnTo>
                  <a:lnTo>
                    <a:pt x="1658962" y="2476982"/>
                  </a:lnTo>
                  <a:lnTo>
                    <a:pt x="1622869" y="2443442"/>
                  </a:lnTo>
                  <a:lnTo>
                    <a:pt x="1589049" y="2425509"/>
                  </a:lnTo>
                  <a:lnTo>
                    <a:pt x="1531861" y="2413825"/>
                  </a:lnTo>
                  <a:lnTo>
                    <a:pt x="1515198" y="2414155"/>
                  </a:lnTo>
                  <a:lnTo>
                    <a:pt x="1467078" y="2424798"/>
                  </a:lnTo>
                  <a:lnTo>
                    <a:pt x="1416964" y="2452446"/>
                  </a:lnTo>
                  <a:lnTo>
                    <a:pt x="1527937" y="1979599"/>
                  </a:lnTo>
                  <a:lnTo>
                    <a:pt x="1782038" y="2158034"/>
                  </a:lnTo>
                  <a:lnTo>
                    <a:pt x="1829854" y="2177224"/>
                  </a:lnTo>
                  <a:lnTo>
                    <a:pt x="1846884" y="2178520"/>
                  </a:lnTo>
                  <a:lnTo>
                    <a:pt x="1860169" y="2177732"/>
                  </a:lnTo>
                  <a:lnTo>
                    <a:pt x="1898713" y="2165908"/>
                  </a:lnTo>
                  <a:lnTo>
                    <a:pt x="2307704" y="1954288"/>
                  </a:lnTo>
                  <a:lnTo>
                    <a:pt x="2353907" y="1909787"/>
                  </a:lnTo>
                  <a:lnTo>
                    <a:pt x="2368486" y="1849005"/>
                  </a:lnTo>
                  <a:lnTo>
                    <a:pt x="2491282" y="1895030"/>
                  </a:lnTo>
                  <a:lnTo>
                    <a:pt x="2506129" y="1855381"/>
                  </a:lnTo>
                  <a:close/>
                </a:path>
                <a:path w="3638550" h="5742305">
                  <a:moveTo>
                    <a:pt x="2529636" y="5715952"/>
                  </a:moveTo>
                  <a:lnTo>
                    <a:pt x="1931733" y="3123742"/>
                  </a:lnTo>
                  <a:lnTo>
                    <a:pt x="1804809" y="3123742"/>
                  </a:lnTo>
                  <a:lnTo>
                    <a:pt x="1942846" y="3722166"/>
                  </a:lnTo>
                  <a:lnTo>
                    <a:pt x="1654797" y="3722166"/>
                  </a:lnTo>
                  <a:lnTo>
                    <a:pt x="1644827" y="3792715"/>
                  </a:lnTo>
                  <a:lnTo>
                    <a:pt x="1959114" y="3792715"/>
                  </a:lnTo>
                  <a:lnTo>
                    <a:pt x="2107577" y="4436389"/>
                  </a:lnTo>
                  <a:lnTo>
                    <a:pt x="1553883" y="4436389"/>
                  </a:lnTo>
                  <a:lnTo>
                    <a:pt x="1543926" y="4506938"/>
                  </a:lnTo>
                  <a:lnTo>
                    <a:pt x="2123859" y="4506938"/>
                  </a:lnTo>
                  <a:lnTo>
                    <a:pt x="2272334" y="5150624"/>
                  </a:lnTo>
                  <a:lnTo>
                    <a:pt x="1452994" y="5150624"/>
                  </a:lnTo>
                  <a:lnTo>
                    <a:pt x="1443024" y="5221160"/>
                  </a:lnTo>
                  <a:lnTo>
                    <a:pt x="2288603" y="5221160"/>
                  </a:lnTo>
                  <a:lnTo>
                    <a:pt x="2402725" y="5715952"/>
                  </a:lnTo>
                  <a:lnTo>
                    <a:pt x="2529636" y="5715952"/>
                  </a:lnTo>
                  <a:close/>
                </a:path>
                <a:path w="3638550" h="5742305">
                  <a:moveTo>
                    <a:pt x="3638550" y="278879"/>
                  </a:moveTo>
                  <a:lnTo>
                    <a:pt x="2273655" y="278879"/>
                  </a:lnTo>
                  <a:lnTo>
                    <a:pt x="2264626" y="299656"/>
                  </a:lnTo>
                  <a:lnTo>
                    <a:pt x="2254834" y="319798"/>
                  </a:lnTo>
                  <a:lnTo>
                    <a:pt x="3638550" y="319798"/>
                  </a:lnTo>
                  <a:lnTo>
                    <a:pt x="3638550" y="278879"/>
                  </a:lnTo>
                  <a:close/>
                </a:path>
                <a:path w="3638550" h="5742305">
                  <a:moveTo>
                    <a:pt x="3638550" y="0"/>
                  </a:moveTo>
                  <a:lnTo>
                    <a:pt x="0" y="0"/>
                  </a:lnTo>
                  <a:lnTo>
                    <a:pt x="0" y="242493"/>
                  </a:lnTo>
                  <a:lnTo>
                    <a:pt x="1845233" y="242493"/>
                  </a:lnTo>
                  <a:lnTo>
                    <a:pt x="1846605" y="208965"/>
                  </a:lnTo>
                  <a:lnTo>
                    <a:pt x="1850034" y="174993"/>
                  </a:lnTo>
                  <a:lnTo>
                    <a:pt x="1855774" y="140792"/>
                  </a:lnTo>
                  <a:lnTo>
                    <a:pt x="1864106" y="106527"/>
                  </a:lnTo>
                  <a:lnTo>
                    <a:pt x="1875663" y="65786"/>
                  </a:lnTo>
                  <a:lnTo>
                    <a:pt x="2286050" y="182270"/>
                  </a:lnTo>
                  <a:lnTo>
                    <a:pt x="2321115" y="159766"/>
                  </a:lnTo>
                  <a:lnTo>
                    <a:pt x="2358987" y="142074"/>
                  </a:lnTo>
                  <a:lnTo>
                    <a:pt x="2397658" y="133007"/>
                  </a:lnTo>
                  <a:lnTo>
                    <a:pt x="2435110" y="136372"/>
                  </a:lnTo>
                  <a:lnTo>
                    <a:pt x="2479992" y="158356"/>
                  </a:lnTo>
                  <a:lnTo>
                    <a:pt x="2509278" y="187045"/>
                  </a:lnTo>
                  <a:lnTo>
                    <a:pt x="2532850" y="216916"/>
                  </a:lnTo>
                  <a:lnTo>
                    <a:pt x="2560624" y="242481"/>
                  </a:lnTo>
                  <a:lnTo>
                    <a:pt x="3638550" y="242481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7975" y="3987332"/>
            <a:ext cx="11570024" cy="2952749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417238" y="2974112"/>
            <a:ext cx="954405" cy="42386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7109"/>
              </a:lnSpc>
            </a:pPr>
            <a:r>
              <a:rPr dirty="0" sz="6000" spc="-180" b="1">
                <a:solidFill>
                  <a:srgbClr val="FFFFFF"/>
                </a:solidFill>
                <a:latin typeface="Verdana"/>
                <a:cs typeface="Verdana"/>
              </a:rPr>
              <a:t>CUBIERTA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1281141" y="987076"/>
            <a:ext cx="24441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5">
                <a:solidFill>
                  <a:srgbClr val="15616D"/>
                </a:solidFill>
                <a:latin typeface="Verdana"/>
                <a:cs typeface="Verdana"/>
              </a:rPr>
              <a:t>PRODUCTOS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714490" cy="10287000"/>
            <a:chOff x="0" y="0"/>
            <a:chExt cx="671449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714490" cy="10287000"/>
            </a:xfrm>
            <a:custGeom>
              <a:avLst/>
              <a:gdLst/>
              <a:ahLst/>
              <a:cxnLst/>
              <a:rect l="l" t="t" r="r" b="b"/>
              <a:pathLst>
                <a:path w="6714490" h="10287000">
                  <a:moveTo>
                    <a:pt x="0" y="10287000"/>
                  </a:moveTo>
                  <a:lnTo>
                    <a:pt x="0" y="0"/>
                  </a:lnTo>
                  <a:lnTo>
                    <a:pt x="6714348" y="0"/>
                  </a:lnTo>
                  <a:lnTo>
                    <a:pt x="6714357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187575" cy="9712960"/>
            </a:xfrm>
            <a:custGeom>
              <a:avLst/>
              <a:gdLst/>
              <a:ahLst/>
              <a:cxnLst/>
              <a:rect l="l" t="t" r="r" b="b"/>
              <a:pathLst>
                <a:path w="2187575" h="9712960">
                  <a:moveTo>
                    <a:pt x="143154" y="1990725"/>
                  </a:moveTo>
                  <a:lnTo>
                    <a:pt x="137629" y="1985200"/>
                  </a:lnTo>
                  <a:lnTo>
                    <a:pt x="97142" y="1985149"/>
                  </a:lnTo>
                  <a:lnTo>
                    <a:pt x="64020" y="1984743"/>
                  </a:lnTo>
                  <a:lnTo>
                    <a:pt x="30899" y="1983651"/>
                  </a:lnTo>
                  <a:lnTo>
                    <a:pt x="0" y="1981669"/>
                  </a:lnTo>
                  <a:lnTo>
                    <a:pt x="0" y="2003691"/>
                  </a:lnTo>
                  <a:lnTo>
                    <a:pt x="64020" y="2006142"/>
                  </a:lnTo>
                  <a:lnTo>
                    <a:pt x="97142" y="2006968"/>
                  </a:lnTo>
                  <a:lnTo>
                    <a:pt x="130060" y="2007285"/>
                  </a:lnTo>
                  <a:lnTo>
                    <a:pt x="137629" y="2007285"/>
                  </a:lnTo>
                  <a:lnTo>
                    <a:pt x="143154" y="2001761"/>
                  </a:lnTo>
                  <a:lnTo>
                    <a:pt x="143154" y="1990725"/>
                  </a:lnTo>
                  <a:close/>
                </a:path>
                <a:path w="2187575" h="9712960">
                  <a:moveTo>
                    <a:pt x="411835" y="1977847"/>
                  </a:moveTo>
                  <a:lnTo>
                    <a:pt x="409994" y="1972322"/>
                  </a:lnTo>
                  <a:lnTo>
                    <a:pt x="404469" y="1968639"/>
                  </a:lnTo>
                  <a:lnTo>
                    <a:pt x="398945" y="1968639"/>
                  </a:lnTo>
                  <a:lnTo>
                    <a:pt x="365823" y="1972462"/>
                  </a:lnTo>
                  <a:lnTo>
                    <a:pt x="332701" y="1975777"/>
                  </a:lnTo>
                  <a:lnTo>
                    <a:pt x="266446" y="1981517"/>
                  </a:lnTo>
                  <a:lnTo>
                    <a:pt x="259092" y="1981517"/>
                  </a:lnTo>
                  <a:lnTo>
                    <a:pt x="255409" y="1987042"/>
                  </a:lnTo>
                  <a:lnTo>
                    <a:pt x="255409" y="1999919"/>
                  </a:lnTo>
                  <a:lnTo>
                    <a:pt x="260934" y="2003602"/>
                  </a:lnTo>
                  <a:lnTo>
                    <a:pt x="266446" y="2003602"/>
                  </a:lnTo>
                  <a:lnTo>
                    <a:pt x="368147" y="1994547"/>
                  </a:lnTo>
                  <a:lnTo>
                    <a:pt x="402628" y="1990725"/>
                  </a:lnTo>
                  <a:lnTo>
                    <a:pt x="408152" y="1988883"/>
                  </a:lnTo>
                  <a:lnTo>
                    <a:pt x="411835" y="1983359"/>
                  </a:lnTo>
                  <a:lnTo>
                    <a:pt x="411835" y="1977847"/>
                  </a:lnTo>
                  <a:close/>
                </a:path>
                <a:path w="2187575" h="9712960">
                  <a:moveTo>
                    <a:pt x="673150" y="1929993"/>
                  </a:moveTo>
                  <a:lnTo>
                    <a:pt x="671309" y="1924481"/>
                  </a:lnTo>
                  <a:lnTo>
                    <a:pt x="671309" y="1918957"/>
                  </a:lnTo>
                  <a:lnTo>
                    <a:pt x="663943" y="1915274"/>
                  </a:lnTo>
                  <a:lnTo>
                    <a:pt x="658418" y="1917115"/>
                  </a:lnTo>
                  <a:lnTo>
                    <a:pt x="626656" y="1925078"/>
                  </a:lnTo>
                  <a:lnTo>
                    <a:pt x="594702" y="1932520"/>
                  </a:lnTo>
                  <a:lnTo>
                    <a:pt x="529602" y="1946554"/>
                  </a:lnTo>
                  <a:lnTo>
                    <a:pt x="522249" y="1948395"/>
                  </a:lnTo>
                  <a:lnTo>
                    <a:pt x="518566" y="1953920"/>
                  </a:lnTo>
                  <a:lnTo>
                    <a:pt x="522249" y="1964956"/>
                  </a:lnTo>
                  <a:lnTo>
                    <a:pt x="525919" y="1968639"/>
                  </a:lnTo>
                  <a:lnTo>
                    <a:pt x="533285" y="1968639"/>
                  </a:lnTo>
                  <a:lnTo>
                    <a:pt x="566381" y="1961426"/>
                  </a:lnTo>
                  <a:lnTo>
                    <a:pt x="599300" y="1953691"/>
                  </a:lnTo>
                  <a:lnTo>
                    <a:pt x="663943" y="1937359"/>
                  </a:lnTo>
                  <a:lnTo>
                    <a:pt x="669467" y="1937359"/>
                  </a:lnTo>
                  <a:lnTo>
                    <a:pt x="673150" y="1929993"/>
                  </a:lnTo>
                  <a:close/>
                </a:path>
                <a:path w="2187575" h="9712960">
                  <a:moveTo>
                    <a:pt x="895299" y="9238894"/>
                  </a:moveTo>
                  <a:lnTo>
                    <a:pt x="893978" y="9231516"/>
                  </a:lnTo>
                  <a:lnTo>
                    <a:pt x="889927" y="9225458"/>
                  </a:lnTo>
                  <a:lnTo>
                    <a:pt x="883780" y="9221356"/>
                  </a:lnTo>
                  <a:lnTo>
                    <a:pt x="876185" y="9219844"/>
                  </a:lnTo>
                  <a:lnTo>
                    <a:pt x="868781" y="9221356"/>
                  </a:lnTo>
                  <a:lnTo>
                    <a:pt x="862698" y="9225458"/>
                  </a:lnTo>
                  <a:lnTo>
                    <a:pt x="858583" y="9231516"/>
                  </a:lnTo>
                  <a:lnTo>
                    <a:pt x="857072" y="9238894"/>
                  </a:lnTo>
                  <a:lnTo>
                    <a:pt x="858583" y="9246260"/>
                  </a:lnTo>
                  <a:lnTo>
                    <a:pt x="862698" y="9252318"/>
                  </a:lnTo>
                  <a:lnTo>
                    <a:pt x="868781" y="9256420"/>
                  </a:lnTo>
                  <a:lnTo>
                    <a:pt x="876185" y="9257932"/>
                  </a:lnTo>
                  <a:lnTo>
                    <a:pt x="883577" y="9256420"/>
                  </a:lnTo>
                  <a:lnTo>
                    <a:pt x="889660" y="9252318"/>
                  </a:lnTo>
                  <a:lnTo>
                    <a:pt x="893787" y="9246260"/>
                  </a:lnTo>
                  <a:lnTo>
                    <a:pt x="895299" y="9238894"/>
                  </a:lnTo>
                  <a:close/>
                </a:path>
                <a:path w="2187575" h="9712960">
                  <a:moveTo>
                    <a:pt x="895299" y="9011425"/>
                  </a:moveTo>
                  <a:lnTo>
                    <a:pt x="893978" y="9004059"/>
                  </a:lnTo>
                  <a:lnTo>
                    <a:pt x="889927" y="8998001"/>
                  </a:lnTo>
                  <a:lnTo>
                    <a:pt x="883780" y="8993886"/>
                  </a:lnTo>
                  <a:lnTo>
                    <a:pt x="876185" y="8992387"/>
                  </a:lnTo>
                  <a:lnTo>
                    <a:pt x="868781" y="8993886"/>
                  </a:lnTo>
                  <a:lnTo>
                    <a:pt x="862698" y="8998001"/>
                  </a:lnTo>
                  <a:lnTo>
                    <a:pt x="858583" y="9004059"/>
                  </a:lnTo>
                  <a:lnTo>
                    <a:pt x="857072" y="9011425"/>
                  </a:lnTo>
                  <a:lnTo>
                    <a:pt x="858583" y="9018803"/>
                  </a:lnTo>
                  <a:lnTo>
                    <a:pt x="862698" y="9024861"/>
                  </a:lnTo>
                  <a:lnTo>
                    <a:pt x="868781" y="9028963"/>
                  </a:lnTo>
                  <a:lnTo>
                    <a:pt x="876185" y="9030475"/>
                  </a:lnTo>
                  <a:lnTo>
                    <a:pt x="883577" y="9028963"/>
                  </a:lnTo>
                  <a:lnTo>
                    <a:pt x="889660" y="9024861"/>
                  </a:lnTo>
                  <a:lnTo>
                    <a:pt x="893787" y="9018803"/>
                  </a:lnTo>
                  <a:lnTo>
                    <a:pt x="895299" y="9011425"/>
                  </a:lnTo>
                  <a:close/>
                </a:path>
                <a:path w="2187575" h="9712960">
                  <a:moveTo>
                    <a:pt x="895299" y="8790788"/>
                  </a:moveTo>
                  <a:lnTo>
                    <a:pt x="893838" y="8783422"/>
                  </a:lnTo>
                  <a:lnTo>
                    <a:pt x="889800" y="8777364"/>
                  </a:lnTo>
                  <a:lnTo>
                    <a:pt x="883729" y="8773262"/>
                  </a:lnTo>
                  <a:lnTo>
                    <a:pt x="876185" y="8771750"/>
                  </a:lnTo>
                  <a:lnTo>
                    <a:pt x="868781" y="8773262"/>
                  </a:lnTo>
                  <a:lnTo>
                    <a:pt x="862698" y="8777364"/>
                  </a:lnTo>
                  <a:lnTo>
                    <a:pt x="858583" y="8783422"/>
                  </a:lnTo>
                  <a:lnTo>
                    <a:pt x="857072" y="8790788"/>
                  </a:lnTo>
                  <a:lnTo>
                    <a:pt x="858583" y="8798166"/>
                  </a:lnTo>
                  <a:lnTo>
                    <a:pt x="862698" y="8804224"/>
                  </a:lnTo>
                  <a:lnTo>
                    <a:pt x="868781" y="8808326"/>
                  </a:lnTo>
                  <a:lnTo>
                    <a:pt x="876185" y="8809838"/>
                  </a:lnTo>
                  <a:lnTo>
                    <a:pt x="883577" y="8808326"/>
                  </a:lnTo>
                  <a:lnTo>
                    <a:pt x="889660" y="8804224"/>
                  </a:lnTo>
                  <a:lnTo>
                    <a:pt x="893787" y="8798166"/>
                  </a:lnTo>
                  <a:lnTo>
                    <a:pt x="895299" y="8790788"/>
                  </a:lnTo>
                  <a:close/>
                </a:path>
                <a:path w="2187575" h="9712960">
                  <a:moveTo>
                    <a:pt x="895654" y="9693821"/>
                  </a:moveTo>
                  <a:lnTo>
                    <a:pt x="894143" y="9686442"/>
                  </a:lnTo>
                  <a:lnTo>
                    <a:pt x="890028" y="9680384"/>
                  </a:lnTo>
                  <a:lnTo>
                    <a:pt x="883945" y="9676282"/>
                  </a:lnTo>
                  <a:lnTo>
                    <a:pt x="876541" y="9674771"/>
                  </a:lnTo>
                  <a:lnTo>
                    <a:pt x="869149" y="9676282"/>
                  </a:lnTo>
                  <a:lnTo>
                    <a:pt x="863066" y="9680384"/>
                  </a:lnTo>
                  <a:lnTo>
                    <a:pt x="858939" y="9686442"/>
                  </a:lnTo>
                  <a:lnTo>
                    <a:pt x="857427" y="9693821"/>
                  </a:lnTo>
                  <a:lnTo>
                    <a:pt x="858939" y="9701187"/>
                  </a:lnTo>
                  <a:lnTo>
                    <a:pt x="863066" y="9707245"/>
                  </a:lnTo>
                  <a:lnTo>
                    <a:pt x="869149" y="9711347"/>
                  </a:lnTo>
                  <a:lnTo>
                    <a:pt x="876541" y="9712858"/>
                  </a:lnTo>
                  <a:lnTo>
                    <a:pt x="883945" y="9711347"/>
                  </a:lnTo>
                  <a:lnTo>
                    <a:pt x="890028" y="9707245"/>
                  </a:lnTo>
                  <a:lnTo>
                    <a:pt x="894143" y="9701187"/>
                  </a:lnTo>
                  <a:lnTo>
                    <a:pt x="895654" y="9693821"/>
                  </a:lnTo>
                  <a:close/>
                </a:path>
                <a:path w="2187575" h="9712960">
                  <a:moveTo>
                    <a:pt x="895654" y="9459887"/>
                  </a:moveTo>
                  <a:lnTo>
                    <a:pt x="894143" y="9452508"/>
                  </a:lnTo>
                  <a:lnTo>
                    <a:pt x="890028" y="9446450"/>
                  </a:lnTo>
                  <a:lnTo>
                    <a:pt x="883945" y="9442348"/>
                  </a:lnTo>
                  <a:lnTo>
                    <a:pt x="876541" y="9440837"/>
                  </a:lnTo>
                  <a:lnTo>
                    <a:pt x="869149" y="9442348"/>
                  </a:lnTo>
                  <a:lnTo>
                    <a:pt x="863066" y="9446450"/>
                  </a:lnTo>
                  <a:lnTo>
                    <a:pt x="858939" y="9452508"/>
                  </a:lnTo>
                  <a:lnTo>
                    <a:pt x="857427" y="9459887"/>
                  </a:lnTo>
                  <a:lnTo>
                    <a:pt x="858939" y="9467253"/>
                  </a:lnTo>
                  <a:lnTo>
                    <a:pt x="863066" y="9473311"/>
                  </a:lnTo>
                  <a:lnTo>
                    <a:pt x="869149" y="9477413"/>
                  </a:lnTo>
                  <a:lnTo>
                    <a:pt x="876541" y="9478924"/>
                  </a:lnTo>
                  <a:lnTo>
                    <a:pt x="883945" y="9477413"/>
                  </a:lnTo>
                  <a:lnTo>
                    <a:pt x="890028" y="9473311"/>
                  </a:lnTo>
                  <a:lnTo>
                    <a:pt x="894143" y="9467253"/>
                  </a:lnTo>
                  <a:lnTo>
                    <a:pt x="895654" y="9459887"/>
                  </a:lnTo>
                  <a:close/>
                </a:path>
                <a:path w="2187575" h="9712960">
                  <a:moveTo>
                    <a:pt x="927100" y="1841665"/>
                  </a:moveTo>
                  <a:lnTo>
                    <a:pt x="923417" y="1830628"/>
                  </a:lnTo>
                  <a:lnTo>
                    <a:pt x="916063" y="1828787"/>
                  </a:lnTo>
                  <a:lnTo>
                    <a:pt x="910539" y="1830628"/>
                  </a:lnTo>
                  <a:lnTo>
                    <a:pt x="879081" y="1842731"/>
                  </a:lnTo>
                  <a:lnTo>
                    <a:pt x="847966" y="1854314"/>
                  </a:lnTo>
                  <a:lnTo>
                    <a:pt x="785406" y="1876628"/>
                  </a:lnTo>
                  <a:lnTo>
                    <a:pt x="779881" y="1878469"/>
                  </a:lnTo>
                  <a:lnTo>
                    <a:pt x="776198" y="1885835"/>
                  </a:lnTo>
                  <a:lnTo>
                    <a:pt x="778040" y="1891347"/>
                  </a:lnTo>
                  <a:lnTo>
                    <a:pt x="779881" y="1895030"/>
                  </a:lnTo>
                  <a:lnTo>
                    <a:pt x="783564" y="1898713"/>
                  </a:lnTo>
                  <a:lnTo>
                    <a:pt x="794600" y="1898713"/>
                  </a:lnTo>
                  <a:lnTo>
                    <a:pt x="826312" y="1887359"/>
                  </a:lnTo>
                  <a:lnTo>
                    <a:pt x="857859" y="1875485"/>
                  </a:lnTo>
                  <a:lnTo>
                    <a:pt x="889063" y="1863255"/>
                  </a:lnTo>
                  <a:lnTo>
                    <a:pt x="919734" y="1850859"/>
                  </a:lnTo>
                  <a:lnTo>
                    <a:pt x="925258" y="1849031"/>
                  </a:lnTo>
                  <a:lnTo>
                    <a:pt x="927100" y="1841665"/>
                  </a:lnTo>
                  <a:close/>
                </a:path>
                <a:path w="2187575" h="9712960">
                  <a:moveTo>
                    <a:pt x="1135862" y="9693821"/>
                  </a:moveTo>
                  <a:lnTo>
                    <a:pt x="1134554" y="9686442"/>
                  </a:lnTo>
                  <a:lnTo>
                    <a:pt x="1130503" y="9680384"/>
                  </a:lnTo>
                  <a:lnTo>
                    <a:pt x="1124343" y="9676282"/>
                  </a:lnTo>
                  <a:lnTo>
                    <a:pt x="1116749" y="9674771"/>
                  </a:lnTo>
                  <a:lnTo>
                    <a:pt x="1109345" y="9676282"/>
                  </a:lnTo>
                  <a:lnTo>
                    <a:pt x="1103261" y="9680384"/>
                  </a:lnTo>
                  <a:lnTo>
                    <a:pt x="1099146" y="9686442"/>
                  </a:lnTo>
                  <a:lnTo>
                    <a:pt x="1097635" y="9693821"/>
                  </a:lnTo>
                  <a:lnTo>
                    <a:pt x="1099146" y="9701187"/>
                  </a:lnTo>
                  <a:lnTo>
                    <a:pt x="1103261" y="9707245"/>
                  </a:lnTo>
                  <a:lnTo>
                    <a:pt x="1109345" y="9711347"/>
                  </a:lnTo>
                  <a:lnTo>
                    <a:pt x="1116749" y="9712858"/>
                  </a:lnTo>
                  <a:lnTo>
                    <a:pt x="1124140" y="9711347"/>
                  </a:lnTo>
                  <a:lnTo>
                    <a:pt x="1130223" y="9707245"/>
                  </a:lnTo>
                  <a:lnTo>
                    <a:pt x="1134351" y="9701187"/>
                  </a:lnTo>
                  <a:lnTo>
                    <a:pt x="1135862" y="9693821"/>
                  </a:lnTo>
                  <a:close/>
                </a:path>
                <a:path w="2187575" h="9712960">
                  <a:moveTo>
                    <a:pt x="1135862" y="9459887"/>
                  </a:moveTo>
                  <a:lnTo>
                    <a:pt x="1134402" y="9452508"/>
                  </a:lnTo>
                  <a:lnTo>
                    <a:pt x="1130363" y="9446450"/>
                  </a:lnTo>
                  <a:lnTo>
                    <a:pt x="1124292" y="9442348"/>
                  </a:lnTo>
                  <a:lnTo>
                    <a:pt x="1116749" y="9440837"/>
                  </a:lnTo>
                  <a:lnTo>
                    <a:pt x="1109345" y="9442348"/>
                  </a:lnTo>
                  <a:lnTo>
                    <a:pt x="1103261" y="9446450"/>
                  </a:lnTo>
                  <a:lnTo>
                    <a:pt x="1099146" y="9452508"/>
                  </a:lnTo>
                  <a:lnTo>
                    <a:pt x="1097635" y="9459887"/>
                  </a:lnTo>
                  <a:lnTo>
                    <a:pt x="1099146" y="9467253"/>
                  </a:lnTo>
                  <a:lnTo>
                    <a:pt x="1103261" y="9473311"/>
                  </a:lnTo>
                  <a:lnTo>
                    <a:pt x="1109345" y="9477413"/>
                  </a:lnTo>
                  <a:lnTo>
                    <a:pt x="1116749" y="9478924"/>
                  </a:lnTo>
                  <a:lnTo>
                    <a:pt x="1124140" y="9477413"/>
                  </a:lnTo>
                  <a:lnTo>
                    <a:pt x="1130223" y="9473311"/>
                  </a:lnTo>
                  <a:lnTo>
                    <a:pt x="1134351" y="9467253"/>
                  </a:lnTo>
                  <a:lnTo>
                    <a:pt x="1135862" y="9459887"/>
                  </a:lnTo>
                  <a:close/>
                </a:path>
                <a:path w="2187575" h="9712960">
                  <a:moveTo>
                    <a:pt x="1135862" y="9238894"/>
                  </a:moveTo>
                  <a:lnTo>
                    <a:pt x="1134351" y="9231516"/>
                  </a:lnTo>
                  <a:lnTo>
                    <a:pt x="1130223" y="9225458"/>
                  </a:lnTo>
                  <a:lnTo>
                    <a:pt x="1124140" y="9221356"/>
                  </a:lnTo>
                  <a:lnTo>
                    <a:pt x="1116749" y="9219844"/>
                  </a:lnTo>
                  <a:lnTo>
                    <a:pt x="1109345" y="9221356"/>
                  </a:lnTo>
                  <a:lnTo>
                    <a:pt x="1103261" y="9225458"/>
                  </a:lnTo>
                  <a:lnTo>
                    <a:pt x="1099146" y="9231516"/>
                  </a:lnTo>
                  <a:lnTo>
                    <a:pt x="1097635" y="9238894"/>
                  </a:lnTo>
                  <a:lnTo>
                    <a:pt x="1099146" y="9246260"/>
                  </a:lnTo>
                  <a:lnTo>
                    <a:pt x="1103261" y="9252318"/>
                  </a:lnTo>
                  <a:lnTo>
                    <a:pt x="1109345" y="9256420"/>
                  </a:lnTo>
                  <a:lnTo>
                    <a:pt x="1116749" y="9257932"/>
                  </a:lnTo>
                  <a:lnTo>
                    <a:pt x="1124140" y="9256420"/>
                  </a:lnTo>
                  <a:lnTo>
                    <a:pt x="1130223" y="9252318"/>
                  </a:lnTo>
                  <a:lnTo>
                    <a:pt x="1134351" y="9246260"/>
                  </a:lnTo>
                  <a:lnTo>
                    <a:pt x="1135862" y="9238894"/>
                  </a:lnTo>
                  <a:close/>
                </a:path>
                <a:path w="2187575" h="9712960">
                  <a:moveTo>
                    <a:pt x="1135862" y="9011425"/>
                  </a:moveTo>
                  <a:lnTo>
                    <a:pt x="1134351" y="9004059"/>
                  </a:lnTo>
                  <a:lnTo>
                    <a:pt x="1130223" y="8998001"/>
                  </a:lnTo>
                  <a:lnTo>
                    <a:pt x="1124140" y="8993886"/>
                  </a:lnTo>
                  <a:lnTo>
                    <a:pt x="1116749" y="8992387"/>
                  </a:lnTo>
                  <a:lnTo>
                    <a:pt x="1109345" y="8993886"/>
                  </a:lnTo>
                  <a:lnTo>
                    <a:pt x="1103261" y="8998001"/>
                  </a:lnTo>
                  <a:lnTo>
                    <a:pt x="1099146" y="9004059"/>
                  </a:lnTo>
                  <a:lnTo>
                    <a:pt x="1097635" y="9011425"/>
                  </a:lnTo>
                  <a:lnTo>
                    <a:pt x="1099146" y="9018803"/>
                  </a:lnTo>
                  <a:lnTo>
                    <a:pt x="1103261" y="9024861"/>
                  </a:lnTo>
                  <a:lnTo>
                    <a:pt x="1109345" y="9028963"/>
                  </a:lnTo>
                  <a:lnTo>
                    <a:pt x="1116749" y="9030475"/>
                  </a:lnTo>
                  <a:lnTo>
                    <a:pt x="1124140" y="9028963"/>
                  </a:lnTo>
                  <a:lnTo>
                    <a:pt x="1130223" y="9024861"/>
                  </a:lnTo>
                  <a:lnTo>
                    <a:pt x="1134351" y="9018803"/>
                  </a:lnTo>
                  <a:lnTo>
                    <a:pt x="1135862" y="9011425"/>
                  </a:lnTo>
                  <a:close/>
                </a:path>
                <a:path w="2187575" h="9712960">
                  <a:moveTo>
                    <a:pt x="1135862" y="8790432"/>
                  </a:moveTo>
                  <a:lnTo>
                    <a:pt x="1134351" y="8783053"/>
                  </a:lnTo>
                  <a:lnTo>
                    <a:pt x="1130223" y="8776995"/>
                  </a:lnTo>
                  <a:lnTo>
                    <a:pt x="1124140" y="8772893"/>
                  </a:lnTo>
                  <a:lnTo>
                    <a:pt x="1116749" y="8771382"/>
                  </a:lnTo>
                  <a:lnTo>
                    <a:pt x="1109345" y="8772893"/>
                  </a:lnTo>
                  <a:lnTo>
                    <a:pt x="1103261" y="8776995"/>
                  </a:lnTo>
                  <a:lnTo>
                    <a:pt x="1099146" y="8783053"/>
                  </a:lnTo>
                  <a:lnTo>
                    <a:pt x="1097635" y="8790432"/>
                  </a:lnTo>
                  <a:lnTo>
                    <a:pt x="1099146" y="8797798"/>
                  </a:lnTo>
                  <a:lnTo>
                    <a:pt x="1103261" y="8803856"/>
                  </a:lnTo>
                  <a:lnTo>
                    <a:pt x="1109345" y="8807971"/>
                  </a:lnTo>
                  <a:lnTo>
                    <a:pt x="1116749" y="8809482"/>
                  </a:lnTo>
                  <a:lnTo>
                    <a:pt x="1124140" y="8807971"/>
                  </a:lnTo>
                  <a:lnTo>
                    <a:pt x="1130223" y="8803856"/>
                  </a:lnTo>
                  <a:lnTo>
                    <a:pt x="1134351" y="8797798"/>
                  </a:lnTo>
                  <a:lnTo>
                    <a:pt x="1135862" y="8790432"/>
                  </a:lnTo>
                  <a:close/>
                </a:path>
                <a:path w="2187575" h="9712960">
                  <a:moveTo>
                    <a:pt x="1170012" y="1722043"/>
                  </a:moveTo>
                  <a:lnTo>
                    <a:pt x="1166329" y="1716532"/>
                  </a:lnTo>
                  <a:lnTo>
                    <a:pt x="1164488" y="1711007"/>
                  </a:lnTo>
                  <a:lnTo>
                    <a:pt x="1157135" y="1709166"/>
                  </a:lnTo>
                  <a:lnTo>
                    <a:pt x="1122337" y="1729092"/>
                  </a:lnTo>
                  <a:lnTo>
                    <a:pt x="1033830" y="1775409"/>
                  </a:lnTo>
                  <a:lnTo>
                    <a:pt x="1028319" y="1777250"/>
                  </a:lnTo>
                  <a:lnTo>
                    <a:pt x="1026477" y="1784616"/>
                  </a:lnTo>
                  <a:lnTo>
                    <a:pt x="1028319" y="1790141"/>
                  </a:lnTo>
                  <a:lnTo>
                    <a:pt x="1030160" y="1793811"/>
                  </a:lnTo>
                  <a:lnTo>
                    <a:pt x="1033830" y="1795653"/>
                  </a:lnTo>
                  <a:lnTo>
                    <a:pt x="1044879" y="1795653"/>
                  </a:lnTo>
                  <a:lnTo>
                    <a:pt x="1074153" y="1780159"/>
                  </a:lnTo>
                  <a:lnTo>
                    <a:pt x="1103769" y="1764144"/>
                  </a:lnTo>
                  <a:lnTo>
                    <a:pt x="1133386" y="1747786"/>
                  </a:lnTo>
                  <a:lnTo>
                    <a:pt x="1162646" y="1731251"/>
                  </a:lnTo>
                  <a:lnTo>
                    <a:pt x="1168171" y="1729409"/>
                  </a:lnTo>
                  <a:lnTo>
                    <a:pt x="1170012" y="1722043"/>
                  </a:lnTo>
                  <a:close/>
                </a:path>
                <a:path w="2187575" h="9712960">
                  <a:moveTo>
                    <a:pt x="1376070" y="9011425"/>
                  </a:moveTo>
                  <a:lnTo>
                    <a:pt x="1374749" y="9004059"/>
                  </a:lnTo>
                  <a:lnTo>
                    <a:pt x="1370698" y="8998001"/>
                  </a:lnTo>
                  <a:lnTo>
                    <a:pt x="1364551" y="8993886"/>
                  </a:lnTo>
                  <a:lnTo>
                    <a:pt x="1356956" y="8992387"/>
                  </a:lnTo>
                  <a:lnTo>
                    <a:pt x="1349552" y="8993886"/>
                  </a:lnTo>
                  <a:lnTo>
                    <a:pt x="1343469" y="8998001"/>
                  </a:lnTo>
                  <a:lnTo>
                    <a:pt x="1339354" y="9004059"/>
                  </a:lnTo>
                  <a:lnTo>
                    <a:pt x="1337830" y="9011425"/>
                  </a:lnTo>
                  <a:lnTo>
                    <a:pt x="1339354" y="9018803"/>
                  </a:lnTo>
                  <a:lnTo>
                    <a:pt x="1343469" y="9024861"/>
                  </a:lnTo>
                  <a:lnTo>
                    <a:pt x="1349552" y="9028963"/>
                  </a:lnTo>
                  <a:lnTo>
                    <a:pt x="1356956" y="9030475"/>
                  </a:lnTo>
                  <a:lnTo>
                    <a:pt x="1364348" y="9028963"/>
                  </a:lnTo>
                  <a:lnTo>
                    <a:pt x="1370431" y="9024861"/>
                  </a:lnTo>
                  <a:lnTo>
                    <a:pt x="1374546" y="9018803"/>
                  </a:lnTo>
                  <a:lnTo>
                    <a:pt x="1376070" y="9011425"/>
                  </a:lnTo>
                  <a:close/>
                </a:path>
                <a:path w="2187575" h="9712960">
                  <a:moveTo>
                    <a:pt x="1376070" y="8790432"/>
                  </a:moveTo>
                  <a:lnTo>
                    <a:pt x="1374597" y="8783053"/>
                  </a:lnTo>
                  <a:lnTo>
                    <a:pt x="1370571" y="8776995"/>
                  </a:lnTo>
                  <a:lnTo>
                    <a:pt x="1364500" y="8772893"/>
                  </a:lnTo>
                  <a:lnTo>
                    <a:pt x="1356956" y="8771382"/>
                  </a:lnTo>
                  <a:lnTo>
                    <a:pt x="1349552" y="8772893"/>
                  </a:lnTo>
                  <a:lnTo>
                    <a:pt x="1343469" y="8776995"/>
                  </a:lnTo>
                  <a:lnTo>
                    <a:pt x="1339354" y="8783053"/>
                  </a:lnTo>
                  <a:lnTo>
                    <a:pt x="1337830" y="8790432"/>
                  </a:lnTo>
                  <a:lnTo>
                    <a:pt x="1339354" y="8797798"/>
                  </a:lnTo>
                  <a:lnTo>
                    <a:pt x="1343469" y="8803856"/>
                  </a:lnTo>
                  <a:lnTo>
                    <a:pt x="1349552" y="8807971"/>
                  </a:lnTo>
                  <a:lnTo>
                    <a:pt x="1356956" y="8809482"/>
                  </a:lnTo>
                  <a:lnTo>
                    <a:pt x="1364348" y="8807971"/>
                  </a:lnTo>
                  <a:lnTo>
                    <a:pt x="1370431" y="8803856"/>
                  </a:lnTo>
                  <a:lnTo>
                    <a:pt x="1374546" y="8797798"/>
                  </a:lnTo>
                  <a:lnTo>
                    <a:pt x="1376070" y="8790432"/>
                  </a:lnTo>
                  <a:close/>
                </a:path>
                <a:path w="2187575" h="9712960">
                  <a:moveTo>
                    <a:pt x="1376426" y="9693821"/>
                  </a:moveTo>
                  <a:lnTo>
                    <a:pt x="1374914" y="9686442"/>
                  </a:lnTo>
                  <a:lnTo>
                    <a:pt x="1370787" y="9680384"/>
                  </a:lnTo>
                  <a:lnTo>
                    <a:pt x="1364716" y="9676282"/>
                  </a:lnTo>
                  <a:lnTo>
                    <a:pt x="1357312" y="9674771"/>
                  </a:lnTo>
                  <a:lnTo>
                    <a:pt x="1349908" y="9676282"/>
                  </a:lnTo>
                  <a:lnTo>
                    <a:pt x="1343837" y="9680384"/>
                  </a:lnTo>
                  <a:lnTo>
                    <a:pt x="1339710" y="9686442"/>
                  </a:lnTo>
                  <a:lnTo>
                    <a:pt x="1338199" y="9693821"/>
                  </a:lnTo>
                  <a:lnTo>
                    <a:pt x="1339710" y="9701187"/>
                  </a:lnTo>
                  <a:lnTo>
                    <a:pt x="1343837" y="9707245"/>
                  </a:lnTo>
                  <a:lnTo>
                    <a:pt x="1349908" y="9711347"/>
                  </a:lnTo>
                  <a:lnTo>
                    <a:pt x="1357312" y="9712858"/>
                  </a:lnTo>
                  <a:lnTo>
                    <a:pt x="1364716" y="9711347"/>
                  </a:lnTo>
                  <a:lnTo>
                    <a:pt x="1370787" y="9707245"/>
                  </a:lnTo>
                  <a:lnTo>
                    <a:pt x="1374914" y="9701187"/>
                  </a:lnTo>
                  <a:lnTo>
                    <a:pt x="1376426" y="9693821"/>
                  </a:lnTo>
                  <a:close/>
                </a:path>
                <a:path w="2187575" h="9712960">
                  <a:moveTo>
                    <a:pt x="1376426" y="9459887"/>
                  </a:moveTo>
                  <a:lnTo>
                    <a:pt x="1374914" y="9452508"/>
                  </a:lnTo>
                  <a:lnTo>
                    <a:pt x="1370787" y="9446450"/>
                  </a:lnTo>
                  <a:lnTo>
                    <a:pt x="1364716" y="9442348"/>
                  </a:lnTo>
                  <a:lnTo>
                    <a:pt x="1357312" y="9440837"/>
                  </a:lnTo>
                  <a:lnTo>
                    <a:pt x="1349908" y="9442348"/>
                  </a:lnTo>
                  <a:lnTo>
                    <a:pt x="1343837" y="9446450"/>
                  </a:lnTo>
                  <a:lnTo>
                    <a:pt x="1339710" y="9452508"/>
                  </a:lnTo>
                  <a:lnTo>
                    <a:pt x="1338199" y="9459887"/>
                  </a:lnTo>
                  <a:lnTo>
                    <a:pt x="1339710" y="9467253"/>
                  </a:lnTo>
                  <a:lnTo>
                    <a:pt x="1343837" y="9473311"/>
                  </a:lnTo>
                  <a:lnTo>
                    <a:pt x="1349908" y="9477413"/>
                  </a:lnTo>
                  <a:lnTo>
                    <a:pt x="1357312" y="9478924"/>
                  </a:lnTo>
                  <a:lnTo>
                    <a:pt x="1364716" y="9477413"/>
                  </a:lnTo>
                  <a:lnTo>
                    <a:pt x="1370787" y="9473311"/>
                  </a:lnTo>
                  <a:lnTo>
                    <a:pt x="1374914" y="9467253"/>
                  </a:lnTo>
                  <a:lnTo>
                    <a:pt x="1376426" y="9459887"/>
                  </a:lnTo>
                  <a:close/>
                </a:path>
                <a:path w="2187575" h="9712960">
                  <a:moveTo>
                    <a:pt x="1376426" y="9238894"/>
                  </a:moveTo>
                  <a:lnTo>
                    <a:pt x="1374914" y="9231516"/>
                  </a:lnTo>
                  <a:lnTo>
                    <a:pt x="1370787" y="9225458"/>
                  </a:lnTo>
                  <a:lnTo>
                    <a:pt x="1364716" y="9221356"/>
                  </a:lnTo>
                  <a:lnTo>
                    <a:pt x="1357312" y="9219844"/>
                  </a:lnTo>
                  <a:lnTo>
                    <a:pt x="1349908" y="9221356"/>
                  </a:lnTo>
                  <a:lnTo>
                    <a:pt x="1343837" y="9225458"/>
                  </a:lnTo>
                  <a:lnTo>
                    <a:pt x="1339710" y="9231516"/>
                  </a:lnTo>
                  <a:lnTo>
                    <a:pt x="1338199" y="9238894"/>
                  </a:lnTo>
                  <a:lnTo>
                    <a:pt x="1339710" y="9246260"/>
                  </a:lnTo>
                  <a:lnTo>
                    <a:pt x="1343837" y="9252318"/>
                  </a:lnTo>
                  <a:lnTo>
                    <a:pt x="1349908" y="9256420"/>
                  </a:lnTo>
                  <a:lnTo>
                    <a:pt x="1357312" y="9257932"/>
                  </a:lnTo>
                  <a:lnTo>
                    <a:pt x="1364716" y="9256420"/>
                  </a:lnTo>
                  <a:lnTo>
                    <a:pt x="1370787" y="9252318"/>
                  </a:lnTo>
                  <a:lnTo>
                    <a:pt x="1374914" y="9246260"/>
                  </a:lnTo>
                  <a:lnTo>
                    <a:pt x="1376426" y="9238894"/>
                  </a:lnTo>
                  <a:close/>
                </a:path>
                <a:path w="2187575" h="9712960">
                  <a:moveTo>
                    <a:pt x="1388999" y="1572983"/>
                  </a:moveTo>
                  <a:lnTo>
                    <a:pt x="1381645" y="1561947"/>
                  </a:lnTo>
                  <a:lnTo>
                    <a:pt x="1376121" y="1561947"/>
                  </a:lnTo>
                  <a:lnTo>
                    <a:pt x="1370596" y="1565630"/>
                  </a:lnTo>
                  <a:lnTo>
                    <a:pt x="1317002" y="1604962"/>
                  </a:lnTo>
                  <a:lnTo>
                    <a:pt x="1289596" y="1624368"/>
                  </a:lnTo>
                  <a:lnTo>
                    <a:pt x="1262024" y="1642922"/>
                  </a:lnTo>
                  <a:lnTo>
                    <a:pt x="1256499" y="1644751"/>
                  </a:lnTo>
                  <a:lnTo>
                    <a:pt x="1254671" y="1652117"/>
                  </a:lnTo>
                  <a:lnTo>
                    <a:pt x="1258341" y="1657642"/>
                  </a:lnTo>
                  <a:lnTo>
                    <a:pt x="1260182" y="1661325"/>
                  </a:lnTo>
                  <a:lnTo>
                    <a:pt x="1263865" y="1663153"/>
                  </a:lnTo>
                  <a:lnTo>
                    <a:pt x="1269390" y="1663153"/>
                  </a:lnTo>
                  <a:lnTo>
                    <a:pt x="1273073" y="1661325"/>
                  </a:lnTo>
                  <a:lnTo>
                    <a:pt x="1274902" y="1661325"/>
                  </a:lnTo>
                  <a:lnTo>
                    <a:pt x="1302486" y="1641970"/>
                  </a:lnTo>
                  <a:lnTo>
                    <a:pt x="1329880" y="1622450"/>
                  </a:lnTo>
                  <a:lnTo>
                    <a:pt x="1356944" y="1602574"/>
                  </a:lnTo>
                  <a:lnTo>
                    <a:pt x="1383487" y="1582191"/>
                  </a:lnTo>
                  <a:lnTo>
                    <a:pt x="1388999" y="1578508"/>
                  </a:lnTo>
                  <a:lnTo>
                    <a:pt x="1388999" y="1572983"/>
                  </a:lnTo>
                  <a:close/>
                </a:path>
                <a:path w="2187575" h="9712960">
                  <a:moveTo>
                    <a:pt x="1591437" y="1392643"/>
                  </a:moveTo>
                  <a:lnTo>
                    <a:pt x="1587754" y="1388960"/>
                  </a:lnTo>
                  <a:lnTo>
                    <a:pt x="1582229" y="1385277"/>
                  </a:lnTo>
                  <a:lnTo>
                    <a:pt x="1574863" y="1385277"/>
                  </a:lnTo>
                  <a:lnTo>
                    <a:pt x="1571193" y="1388960"/>
                  </a:lnTo>
                  <a:lnTo>
                    <a:pt x="1547406" y="1412113"/>
                  </a:lnTo>
                  <a:lnTo>
                    <a:pt x="1523111" y="1434744"/>
                  </a:lnTo>
                  <a:lnTo>
                    <a:pt x="1498473" y="1457020"/>
                  </a:lnTo>
                  <a:lnTo>
                    <a:pt x="1473657" y="1479130"/>
                  </a:lnTo>
                  <a:lnTo>
                    <a:pt x="1468132" y="1484655"/>
                  </a:lnTo>
                  <a:lnTo>
                    <a:pt x="1468132" y="1490179"/>
                  </a:lnTo>
                  <a:lnTo>
                    <a:pt x="1471815" y="1495691"/>
                  </a:lnTo>
                  <a:lnTo>
                    <a:pt x="1475498" y="1497533"/>
                  </a:lnTo>
                  <a:lnTo>
                    <a:pt x="1477340" y="1499374"/>
                  </a:lnTo>
                  <a:lnTo>
                    <a:pt x="1484693" y="1499374"/>
                  </a:lnTo>
                  <a:lnTo>
                    <a:pt x="1490218" y="1497533"/>
                  </a:lnTo>
                  <a:lnTo>
                    <a:pt x="1539671" y="1452219"/>
                  </a:lnTo>
                  <a:lnTo>
                    <a:pt x="1587754" y="1405521"/>
                  </a:lnTo>
                  <a:lnTo>
                    <a:pt x="1591437" y="1400009"/>
                  </a:lnTo>
                  <a:lnTo>
                    <a:pt x="1591437" y="1392643"/>
                  </a:lnTo>
                  <a:close/>
                </a:path>
                <a:path w="2187575" h="9712960">
                  <a:moveTo>
                    <a:pt x="1616633" y="9693821"/>
                  </a:moveTo>
                  <a:lnTo>
                    <a:pt x="1615313" y="9686442"/>
                  </a:lnTo>
                  <a:lnTo>
                    <a:pt x="1611261" y="9680384"/>
                  </a:lnTo>
                  <a:lnTo>
                    <a:pt x="1605114" y="9676282"/>
                  </a:lnTo>
                  <a:lnTo>
                    <a:pt x="1597520" y="9674771"/>
                  </a:lnTo>
                  <a:lnTo>
                    <a:pt x="1590116" y="9676282"/>
                  </a:lnTo>
                  <a:lnTo>
                    <a:pt x="1584032" y="9680384"/>
                  </a:lnTo>
                  <a:lnTo>
                    <a:pt x="1579918" y="9686442"/>
                  </a:lnTo>
                  <a:lnTo>
                    <a:pt x="1578406" y="9693821"/>
                  </a:lnTo>
                  <a:lnTo>
                    <a:pt x="1579918" y="9701187"/>
                  </a:lnTo>
                  <a:lnTo>
                    <a:pt x="1584032" y="9707245"/>
                  </a:lnTo>
                  <a:lnTo>
                    <a:pt x="1590116" y="9711347"/>
                  </a:lnTo>
                  <a:lnTo>
                    <a:pt x="1597520" y="9712858"/>
                  </a:lnTo>
                  <a:lnTo>
                    <a:pt x="1604911" y="9711347"/>
                  </a:lnTo>
                  <a:lnTo>
                    <a:pt x="1610995" y="9707245"/>
                  </a:lnTo>
                  <a:lnTo>
                    <a:pt x="1615109" y="9701187"/>
                  </a:lnTo>
                  <a:lnTo>
                    <a:pt x="1616633" y="9693821"/>
                  </a:lnTo>
                  <a:close/>
                </a:path>
                <a:path w="2187575" h="9712960">
                  <a:moveTo>
                    <a:pt x="1616633" y="9459887"/>
                  </a:moveTo>
                  <a:lnTo>
                    <a:pt x="1615313" y="9452508"/>
                  </a:lnTo>
                  <a:lnTo>
                    <a:pt x="1611261" y="9446450"/>
                  </a:lnTo>
                  <a:lnTo>
                    <a:pt x="1605114" y="9442348"/>
                  </a:lnTo>
                  <a:lnTo>
                    <a:pt x="1597520" y="9440837"/>
                  </a:lnTo>
                  <a:lnTo>
                    <a:pt x="1590116" y="9442348"/>
                  </a:lnTo>
                  <a:lnTo>
                    <a:pt x="1584032" y="9446450"/>
                  </a:lnTo>
                  <a:lnTo>
                    <a:pt x="1579918" y="9452508"/>
                  </a:lnTo>
                  <a:lnTo>
                    <a:pt x="1578406" y="9459887"/>
                  </a:lnTo>
                  <a:lnTo>
                    <a:pt x="1579918" y="9467253"/>
                  </a:lnTo>
                  <a:lnTo>
                    <a:pt x="1584032" y="9473311"/>
                  </a:lnTo>
                  <a:lnTo>
                    <a:pt x="1590116" y="9477413"/>
                  </a:lnTo>
                  <a:lnTo>
                    <a:pt x="1597520" y="9478924"/>
                  </a:lnTo>
                  <a:lnTo>
                    <a:pt x="1604911" y="9477413"/>
                  </a:lnTo>
                  <a:lnTo>
                    <a:pt x="1610995" y="9473311"/>
                  </a:lnTo>
                  <a:lnTo>
                    <a:pt x="1615109" y="9467253"/>
                  </a:lnTo>
                  <a:lnTo>
                    <a:pt x="1616633" y="9459887"/>
                  </a:lnTo>
                  <a:close/>
                </a:path>
                <a:path w="2187575" h="9712960">
                  <a:moveTo>
                    <a:pt x="1616633" y="9238894"/>
                  </a:moveTo>
                  <a:lnTo>
                    <a:pt x="1615160" y="9231516"/>
                  </a:lnTo>
                  <a:lnTo>
                    <a:pt x="1611134" y="9225458"/>
                  </a:lnTo>
                  <a:lnTo>
                    <a:pt x="1605064" y="9221356"/>
                  </a:lnTo>
                  <a:lnTo>
                    <a:pt x="1597520" y="9219844"/>
                  </a:lnTo>
                  <a:lnTo>
                    <a:pt x="1590116" y="9221356"/>
                  </a:lnTo>
                  <a:lnTo>
                    <a:pt x="1584032" y="9225458"/>
                  </a:lnTo>
                  <a:lnTo>
                    <a:pt x="1579918" y="9231516"/>
                  </a:lnTo>
                  <a:lnTo>
                    <a:pt x="1578406" y="9238894"/>
                  </a:lnTo>
                  <a:lnTo>
                    <a:pt x="1579918" y="9246260"/>
                  </a:lnTo>
                  <a:lnTo>
                    <a:pt x="1584032" y="9252318"/>
                  </a:lnTo>
                  <a:lnTo>
                    <a:pt x="1590116" y="9256420"/>
                  </a:lnTo>
                  <a:lnTo>
                    <a:pt x="1597520" y="9257932"/>
                  </a:lnTo>
                  <a:lnTo>
                    <a:pt x="1604911" y="9256420"/>
                  </a:lnTo>
                  <a:lnTo>
                    <a:pt x="1610995" y="9252318"/>
                  </a:lnTo>
                  <a:lnTo>
                    <a:pt x="1615109" y="9246260"/>
                  </a:lnTo>
                  <a:lnTo>
                    <a:pt x="1616633" y="9238894"/>
                  </a:lnTo>
                  <a:close/>
                </a:path>
                <a:path w="2187575" h="9712960">
                  <a:moveTo>
                    <a:pt x="1616633" y="9011425"/>
                  </a:moveTo>
                  <a:lnTo>
                    <a:pt x="1615160" y="9004059"/>
                  </a:lnTo>
                  <a:lnTo>
                    <a:pt x="1611134" y="8998001"/>
                  </a:lnTo>
                  <a:lnTo>
                    <a:pt x="1605064" y="8993886"/>
                  </a:lnTo>
                  <a:lnTo>
                    <a:pt x="1597520" y="8992387"/>
                  </a:lnTo>
                  <a:lnTo>
                    <a:pt x="1590116" y="8993886"/>
                  </a:lnTo>
                  <a:lnTo>
                    <a:pt x="1584032" y="8998001"/>
                  </a:lnTo>
                  <a:lnTo>
                    <a:pt x="1579918" y="9004059"/>
                  </a:lnTo>
                  <a:lnTo>
                    <a:pt x="1578406" y="9011425"/>
                  </a:lnTo>
                  <a:lnTo>
                    <a:pt x="1579918" y="9018803"/>
                  </a:lnTo>
                  <a:lnTo>
                    <a:pt x="1584032" y="9024861"/>
                  </a:lnTo>
                  <a:lnTo>
                    <a:pt x="1590116" y="9028963"/>
                  </a:lnTo>
                  <a:lnTo>
                    <a:pt x="1597520" y="9030475"/>
                  </a:lnTo>
                  <a:lnTo>
                    <a:pt x="1604911" y="9028963"/>
                  </a:lnTo>
                  <a:lnTo>
                    <a:pt x="1610995" y="9024861"/>
                  </a:lnTo>
                  <a:lnTo>
                    <a:pt x="1615109" y="9018803"/>
                  </a:lnTo>
                  <a:lnTo>
                    <a:pt x="1616633" y="9011425"/>
                  </a:lnTo>
                  <a:close/>
                </a:path>
                <a:path w="2187575" h="9712960">
                  <a:moveTo>
                    <a:pt x="1616633" y="8790432"/>
                  </a:moveTo>
                  <a:lnTo>
                    <a:pt x="1615109" y="8783053"/>
                  </a:lnTo>
                  <a:lnTo>
                    <a:pt x="1610995" y="8776995"/>
                  </a:lnTo>
                  <a:lnTo>
                    <a:pt x="1604911" y="8772893"/>
                  </a:lnTo>
                  <a:lnTo>
                    <a:pt x="1597520" y="8771382"/>
                  </a:lnTo>
                  <a:lnTo>
                    <a:pt x="1590116" y="8772893"/>
                  </a:lnTo>
                  <a:lnTo>
                    <a:pt x="1584032" y="8776995"/>
                  </a:lnTo>
                  <a:lnTo>
                    <a:pt x="1579918" y="8783053"/>
                  </a:lnTo>
                  <a:lnTo>
                    <a:pt x="1578406" y="8790432"/>
                  </a:lnTo>
                  <a:lnTo>
                    <a:pt x="1579918" y="8797798"/>
                  </a:lnTo>
                  <a:lnTo>
                    <a:pt x="1584032" y="8803856"/>
                  </a:lnTo>
                  <a:lnTo>
                    <a:pt x="1590116" y="8807971"/>
                  </a:lnTo>
                  <a:lnTo>
                    <a:pt x="1597520" y="8809482"/>
                  </a:lnTo>
                  <a:lnTo>
                    <a:pt x="1604911" y="8807971"/>
                  </a:lnTo>
                  <a:lnTo>
                    <a:pt x="1610995" y="8803856"/>
                  </a:lnTo>
                  <a:lnTo>
                    <a:pt x="1615109" y="8797798"/>
                  </a:lnTo>
                  <a:lnTo>
                    <a:pt x="1616633" y="8790432"/>
                  </a:lnTo>
                  <a:close/>
                </a:path>
                <a:path w="2187575" h="9712960">
                  <a:moveTo>
                    <a:pt x="1764411" y="1190218"/>
                  </a:moveTo>
                  <a:lnTo>
                    <a:pt x="1758899" y="1186535"/>
                  </a:lnTo>
                  <a:lnTo>
                    <a:pt x="1755216" y="1182852"/>
                  </a:lnTo>
                  <a:lnTo>
                    <a:pt x="1747850" y="1182852"/>
                  </a:lnTo>
                  <a:lnTo>
                    <a:pt x="1723440" y="1214564"/>
                  </a:lnTo>
                  <a:lnTo>
                    <a:pt x="1681289" y="1266266"/>
                  </a:lnTo>
                  <a:lnTo>
                    <a:pt x="1659521" y="1291424"/>
                  </a:lnTo>
                  <a:lnTo>
                    <a:pt x="1655838" y="1296949"/>
                  </a:lnTo>
                  <a:lnTo>
                    <a:pt x="1655838" y="1304315"/>
                  </a:lnTo>
                  <a:lnTo>
                    <a:pt x="1661363" y="1307985"/>
                  </a:lnTo>
                  <a:lnTo>
                    <a:pt x="1663204" y="1309827"/>
                  </a:lnTo>
                  <a:lnTo>
                    <a:pt x="1676082" y="1309827"/>
                  </a:lnTo>
                  <a:lnTo>
                    <a:pt x="1676082" y="1306156"/>
                  </a:lnTo>
                  <a:lnTo>
                    <a:pt x="1697850" y="1279931"/>
                  </a:lnTo>
                  <a:lnTo>
                    <a:pt x="1719097" y="1253705"/>
                  </a:lnTo>
                  <a:lnTo>
                    <a:pt x="1740001" y="1227480"/>
                  </a:lnTo>
                  <a:lnTo>
                    <a:pt x="1760728" y="1201254"/>
                  </a:lnTo>
                  <a:lnTo>
                    <a:pt x="1764411" y="1197571"/>
                  </a:lnTo>
                  <a:lnTo>
                    <a:pt x="1764411" y="1190218"/>
                  </a:lnTo>
                  <a:close/>
                </a:path>
                <a:path w="2187575" h="9712960">
                  <a:moveTo>
                    <a:pt x="1856828" y="8790788"/>
                  </a:moveTo>
                  <a:lnTo>
                    <a:pt x="1855317" y="8783422"/>
                  </a:lnTo>
                  <a:lnTo>
                    <a:pt x="1851202" y="8777364"/>
                  </a:lnTo>
                  <a:lnTo>
                    <a:pt x="1845119" y="8773262"/>
                  </a:lnTo>
                  <a:lnTo>
                    <a:pt x="1837715" y="8771750"/>
                  </a:lnTo>
                  <a:lnTo>
                    <a:pt x="1830324" y="8773262"/>
                  </a:lnTo>
                  <a:lnTo>
                    <a:pt x="1824240" y="8777364"/>
                  </a:lnTo>
                  <a:lnTo>
                    <a:pt x="1820125" y="8783422"/>
                  </a:lnTo>
                  <a:lnTo>
                    <a:pt x="1818601" y="8790788"/>
                  </a:lnTo>
                  <a:lnTo>
                    <a:pt x="1820125" y="8798166"/>
                  </a:lnTo>
                  <a:lnTo>
                    <a:pt x="1824240" y="8804224"/>
                  </a:lnTo>
                  <a:lnTo>
                    <a:pt x="1830324" y="8808326"/>
                  </a:lnTo>
                  <a:lnTo>
                    <a:pt x="1837715" y="8809838"/>
                  </a:lnTo>
                  <a:lnTo>
                    <a:pt x="1845119" y="8808326"/>
                  </a:lnTo>
                  <a:lnTo>
                    <a:pt x="1851202" y="8804224"/>
                  </a:lnTo>
                  <a:lnTo>
                    <a:pt x="1855317" y="8798166"/>
                  </a:lnTo>
                  <a:lnTo>
                    <a:pt x="1856828" y="8790788"/>
                  </a:lnTo>
                  <a:close/>
                </a:path>
                <a:path w="2187575" h="9712960">
                  <a:moveTo>
                    <a:pt x="1857197" y="9693821"/>
                  </a:moveTo>
                  <a:lnTo>
                    <a:pt x="1855685" y="9686442"/>
                  </a:lnTo>
                  <a:lnTo>
                    <a:pt x="1851558" y="9680384"/>
                  </a:lnTo>
                  <a:lnTo>
                    <a:pt x="1845475" y="9676282"/>
                  </a:lnTo>
                  <a:lnTo>
                    <a:pt x="1838083" y="9674771"/>
                  </a:lnTo>
                  <a:lnTo>
                    <a:pt x="1830679" y="9676282"/>
                  </a:lnTo>
                  <a:lnTo>
                    <a:pt x="1824596" y="9680384"/>
                  </a:lnTo>
                  <a:lnTo>
                    <a:pt x="1820481" y="9686442"/>
                  </a:lnTo>
                  <a:lnTo>
                    <a:pt x="1818970" y="9693821"/>
                  </a:lnTo>
                  <a:lnTo>
                    <a:pt x="1820481" y="9701187"/>
                  </a:lnTo>
                  <a:lnTo>
                    <a:pt x="1824596" y="9707245"/>
                  </a:lnTo>
                  <a:lnTo>
                    <a:pt x="1830679" y="9711347"/>
                  </a:lnTo>
                  <a:lnTo>
                    <a:pt x="1838083" y="9712858"/>
                  </a:lnTo>
                  <a:lnTo>
                    <a:pt x="1845475" y="9711347"/>
                  </a:lnTo>
                  <a:lnTo>
                    <a:pt x="1851558" y="9707245"/>
                  </a:lnTo>
                  <a:lnTo>
                    <a:pt x="1855685" y="9701187"/>
                  </a:lnTo>
                  <a:lnTo>
                    <a:pt x="1857197" y="9693821"/>
                  </a:lnTo>
                  <a:close/>
                </a:path>
                <a:path w="2187575" h="9712960">
                  <a:moveTo>
                    <a:pt x="1857197" y="9459887"/>
                  </a:moveTo>
                  <a:lnTo>
                    <a:pt x="1855685" y="9452508"/>
                  </a:lnTo>
                  <a:lnTo>
                    <a:pt x="1851558" y="9446450"/>
                  </a:lnTo>
                  <a:lnTo>
                    <a:pt x="1845475" y="9442348"/>
                  </a:lnTo>
                  <a:lnTo>
                    <a:pt x="1838083" y="9440837"/>
                  </a:lnTo>
                  <a:lnTo>
                    <a:pt x="1830679" y="9442348"/>
                  </a:lnTo>
                  <a:lnTo>
                    <a:pt x="1824596" y="9446450"/>
                  </a:lnTo>
                  <a:lnTo>
                    <a:pt x="1820481" y="9452508"/>
                  </a:lnTo>
                  <a:lnTo>
                    <a:pt x="1818970" y="9459887"/>
                  </a:lnTo>
                  <a:lnTo>
                    <a:pt x="1820481" y="9467253"/>
                  </a:lnTo>
                  <a:lnTo>
                    <a:pt x="1824596" y="9473311"/>
                  </a:lnTo>
                  <a:lnTo>
                    <a:pt x="1830679" y="9477413"/>
                  </a:lnTo>
                  <a:lnTo>
                    <a:pt x="1838083" y="9478924"/>
                  </a:lnTo>
                  <a:lnTo>
                    <a:pt x="1845475" y="9477413"/>
                  </a:lnTo>
                  <a:lnTo>
                    <a:pt x="1851558" y="9473311"/>
                  </a:lnTo>
                  <a:lnTo>
                    <a:pt x="1855685" y="9467253"/>
                  </a:lnTo>
                  <a:lnTo>
                    <a:pt x="1857197" y="9459887"/>
                  </a:lnTo>
                  <a:close/>
                </a:path>
                <a:path w="2187575" h="9712960">
                  <a:moveTo>
                    <a:pt x="1857197" y="9238894"/>
                  </a:moveTo>
                  <a:lnTo>
                    <a:pt x="1855685" y="9231516"/>
                  </a:lnTo>
                  <a:lnTo>
                    <a:pt x="1851558" y="9225458"/>
                  </a:lnTo>
                  <a:lnTo>
                    <a:pt x="1845475" y="9221356"/>
                  </a:lnTo>
                  <a:lnTo>
                    <a:pt x="1838083" y="9219844"/>
                  </a:lnTo>
                  <a:lnTo>
                    <a:pt x="1830679" y="9221356"/>
                  </a:lnTo>
                  <a:lnTo>
                    <a:pt x="1824596" y="9225458"/>
                  </a:lnTo>
                  <a:lnTo>
                    <a:pt x="1820481" y="9231516"/>
                  </a:lnTo>
                  <a:lnTo>
                    <a:pt x="1818970" y="9238894"/>
                  </a:lnTo>
                  <a:lnTo>
                    <a:pt x="1820481" y="9246260"/>
                  </a:lnTo>
                  <a:lnTo>
                    <a:pt x="1824596" y="9252318"/>
                  </a:lnTo>
                  <a:lnTo>
                    <a:pt x="1830679" y="9256420"/>
                  </a:lnTo>
                  <a:lnTo>
                    <a:pt x="1838083" y="9257932"/>
                  </a:lnTo>
                  <a:lnTo>
                    <a:pt x="1845475" y="9256420"/>
                  </a:lnTo>
                  <a:lnTo>
                    <a:pt x="1851558" y="9252318"/>
                  </a:lnTo>
                  <a:lnTo>
                    <a:pt x="1855685" y="9246260"/>
                  </a:lnTo>
                  <a:lnTo>
                    <a:pt x="1857197" y="9238894"/>
                  </a:lnTo>
                  <a:close/>
                </a:path>
                <a:path w="2187575" h="9712960">
                  <a:moveTo>
                    <a:pt x="1857197" y="9011425"/>
                  </a:moveTo>
                  <a:lnTo>
                    <a:pt x="1855685" y="9004059"/>
                  </a:lnTo>
                  <a:lnTo>
                    <a:pt x="1851558" y="8998001"/>
                  </a:lnTo>
                  <a:lnTo>
                    <a:pt x="1845475" y="8993886"/>
                  </a:lnTo>
                  <a:lnTo>
                    <a:pt x="1838083" y="8992387"/>
                  </a:lnTo>
                  <a:lnTo>
                    <a:pt x="1830679" y="8993886"/>
                  </a:lnTo>
                  <a:lnTo>
                    <a:pt x="1824596" y="8998001"/>
                  </a:lnTo>
                  <a:lnTo>
                    <a:pt x="1820481" y="9004059"/>
                  </a:lnTo>
                  <a:lnTo>
                    <a:pt x="1818970" y="9011425"/>
                  </a:lnTo>
                  <a:lnTo>
                    <a:pt x="1820481" y="9018803"/>
                  </a:lnTo>
                  <a:lnTo>
                    <a:pt x="1824596" y="9024861"/>
                  </a:lnTo>
                  <a:lnTo>
                    <a:pt x="1830679" y="9028963"/>
                  </a:lnTo>
                  <a:lnTo>
                    <a:pt x="1838083" y="9030475"/>
                  </a:lnTo>
                  <a:lnTo>
                    <a:pt x="1845475" y="9028963"/>
                  </a:lnTo>
                  <a:lnTo>
                    <a:pt x="1851558" y="9024861"/>
                  </a:lnTo>
                  <a:lnTo>
                    <a:pt x="1855685" y="9018803"/>
                  </a:lnTo>
                  <a:lnTo>
                    <a:pt x="1857197" y="9011425"/>
                  </a:lnTo>
                  <a:close/>
                </a:path>
                <a:path w="2187575" h="9712960">
                  <a:moveTo>
                    <a:pt x="1915312" y="974902"/>
                  </a:moveTo>
                  <a:lnTo>
                    <a:pt x="1913470" y="969391"/>
                  </a:lnTo>
                  <a:lnTo>
                    <a:pt x="1902434" y="962025"/>
                  </a:lnTo>
                  <a:lnTo>
                    <a:pt x="1896910" y="963866"/>
                  </a:lnTo>
                  <a:lnTo>
                    <a:pt x="1893227" y="969391"/>
                  </a:lnTo>
                  <a:lnTo>
                    <a:pt x="1876348" y="997280"/>
                  </a:lnTo>
                  <a:lnTo>
                    <a:pt x="1858962" y="1025512"/>
                  </a:lnTo>
                  <a:lnTo>
                    <a:pt x="1841220" y="1053744"/>
                  </a:lnTo>
                  <a:lnTo>
                    <a:pt x="1823300" y="1081646"/>
                  </a:lnTo>
                  <a:lnTo>
                    <a:pt x="1819617" y="1085316"/>
                  </a:lnTo>
                  <a:lnTo>
                    <a:pt x="1821459" y="1092682"/>
                  </a:lnTo>
                  <a:lnTo>
                    <a:pt x="1826983" y="1096365"/>
                  </a:lnTo>
                  <a:lnTo>
                    <a:pt x="1828825" y="1098207"/>
                  </a:lnTo>
                  <a:lnTo>
                    <a:pt x="1836178" y="1098207"/>
                  </a:lnTo>
                  <a:lnTo>
                    <a:pt x="1839861" y="1096365"/>
                  </a:lnTo>
                  <a:lnTo>
                    <a:pt x="1839861" y="1094524"/>
                  </a:lnTo>
                  <a:lnTo>
                    <a:pt x="1858848" y="1066596"/>
                  </a:lnTo>
                  <a:lnTo>
                    <a:pt x="1877136" y="1038161"/>
                  </a:lnTo>
                  <a:lnTo>
                    <a:pt x="1894725" y="1009383"/>
                  </a:lnTo>
                  <a:lnTo>
                    <a:pt x="1911629" y="980427"/>
                  </a:lnTo>
                  <a:lnTo>
                    <a:pt x="1915312" y="974902"/>
                  </a:lnTo>
                  <a:close/>
                </a:path>
                <a:path w="2187575" h="9712960">
                  <a:moveTo>
                    <a:pt x="2034933" y="731989"/>
                  </a:moveTo>
                  <a:lnTo>
                    <a:pt x="2031250" y="724636"/>
                  </a:lnTo>
                  <a:lnTo>
                    <a:pt x="2025726" y="722795"/>
                  </a:lnTo>
                  <a:lnTo>
                    <a:pt x="2020214" y="719112"/>
                  </a:lnTo>
                  <a:lnTo>
                    <a:pt x="2012848" y="722795"/>
                  </a:lnTo>
                  <a:lnTo>
                    <a:pt x="2011006" y="728306"/>
                  </a:lnTo>
                  <a:lnTo>
                    <a:pt x="1998243" y="758672"/>
                  </a:lnTo>
                  <a:lnTo>
                    <a:pt x="1984781" y="789038"/>
                  </a:lnTo>
                  <a:lnTo>
                    <a:pt x="1970633" y="819404"/>
                  </a:lnTo>
                  <a:lnTo>
                    <a:pt x="1955800" y="849769"/>
                  </a:lnTo>
                  <a:lnTo>
                    <a:pt x="1953958" y="855294"/>
                  </a:lnTo>
                  <a:lnTo>
                    <a:pt x="1955800" y="862647"/>
                  </a:lnTo>
                  <a:lnTo>
                    <a:pt x="1961324" y="864489"/>
                  </a:lnTo>
                  <a:lnTo>
                    <a:pt x="1963166" y="866330"/>
                  </a:lnTo>
                  <a:lnTo>
                    <a:pt x="1970519" y="866330"/>
                  </a:lnTo>
                  <a:lnTo>
                    <a:pt x="1974202" y="864489"/>
                  </a:lnTo>
                  <a:lnTo>
                    <a:pt x="1990877" y="830160"/>
                  </a:lnTo>
                  <a:lnTo>
                    <a:pt x="2018487" y="768159"/>
                  </a:lnTo>
                  <a:lnTo>
                    <a:pt x="2031250" y="737514"/>
                  </a:lnTo>
                  <a:lnTo>
                    <a:pt x="2034933" y="731989"/>
                  </a:lnTo>
                  <a:close/>
                </a:path>
                <a:path w="2187575" h="9712960">
                  <a:moveTo>
                    <a:pt x="2119579" y="476199"/>
                  </a:moveTo>
                  <a:lnTo>
                    <a:pt x="2115909" y="470674"/>
                  </a:lnTo>
                  <a:lnTo>
                    <a:pt x="2104859" y="466991"/>
                  </a:lnTo>
                  <a:lnTo>
                    <a:pt x="2099335" y="470674"/>
                  </a:lnTo>
                  <a:lnTo>
                    <a:pt x="2097506" y="476199"/>
                  </a:lnTo>
                  <a:lnTo>
                    <a:pt x="2088870" y="507936"/>
                  </a:lnTo>
                  <a:lnTo>
                    <a:pt x="2079561" y="539686"/>
                  </a:lnTo>
                  <a:lnTo>
                    <a:pt x="2069553" y="571436"/>
                  </a:lnTo>
                  <a:lnTo>
                    <a:pt x="2058860" y="603173"/>
                  </a:lnTo>
                  <a:lnTo>
                    <a:pt x="2057019" y="610539"/>
                  </a:lnTo>
                  <a:lnTo>
                    <a:pt x="2060689" y="616051"/>
                  </a:lnTo>
                  <a:lnTo>
                    <a:pt x="2066213" y="617893"/>
                  </a:lnTo>
                  <a:lnTo>
                    <a:pt x="2073579" y="617893"/>
                  </a:lnTo>
                  <a:lnTo>
                    <a:pt x="2089797" y="578510"/>
                  </a:lnTo>
                  <a:lnTo>
                    <a:pt x="2109114" y="513753"/>
                  </a:lnTo>
                  <a:lnTo>
                    <a:pt x="2117737" y="481723"/>
                  </a:lnTo>
                  <a:lnTo>
                    <a:pt x="2119579" y="476199"/>
                  </a:lnTo>
                  <a:close/>
                </a:path>
                <a:path w="2187575" h="9712960">
                  <a:moveTo>
                    <a:pt x="2172944" y="213042"/>
                  </a:moveTo>
                  <a:lnTo>
                    <a:pt x="2167432" y="207518"/>
                  </a:lnTo>
                  <a:lnTo>
                    <a:pt x="2161908" y="207518"/>
                  </a:lnTo>
                  <a:lnTo>
                    <a:pt x="2154542" y="205676"/>
                  </a:lnTo>
                  <a:lnTo>
                    <a:pt x="2149030" y="211201"/>
                  </a:lnTo>
                  <a:lnTo>
                    <a:pt x="2149030" y="216725"/>
                  </a:lnTo>
                  <a:lnTo>
                    <a:pt x="2144547" y="248780"/>
                  </a:lnTo>
                  <a:lnTo>
                    <a:pt x="2139365" y="281355"/>
                  </a:lnTo>
                  <a:lnTo>
                    <a:pt x="2133498" y="314286"/>
                  </a:lnTo>
                  <a:lnTo>
                    <a:pt x="2126945" y="347383"/>
                  </a:lnTo>
                  <a:lnTo>
                    <a:pt x="2126945" y="352894"/>
                  </a:lnTo>
                  <a:lnTo>
                    <a:pt x="2130628" y="358419"/>
                  </a:lnTo>
                  <a:lnTo>
                    <a:pt x="2136140" y="360260"/>
                  </a:lnTo>
                  <a:lnTo>
                    <a:pt x="2143506" y="360260"/>
                  </a:lnTo>
                  <a:lnTo>
                    <a:pt x="2155583" y="319773"/>
                  </a:lnTo>
                  <a:lnTo>
                    <a:pt x="2166620" y="253530"/>
                  </a:lnTo>
                  <a:lnTo>
                    <a:pt x="2171115" y="220408"/>
                  </a:lnTo>
                  <a:lnTo>
                    <a:pt x="2172944" y="213042"/>
                  </a:lnTo>
                  <a:close/>
                </a:path>
                <a:path w="2187575" h="9712960">
                  <a:moveTo>
                    <a:pt x="2186990" y="0"/>
                  </a:moveTo>
                  <a:lnTo>
                    <a:pt x="2165350" y="0"/>
                  </a:lnTo>
                  <a:lnTo>
                    <a:pt x="2165134" y="17970"/>
                  </a:lnTo>
                  <a:lnTo>
                    <a:pt x="2164042" y="51104"/>
                  </a:lnTo>
                  <a:lnTo>
                    <a:pt x="2161908" y="84226"/>
                  </a:lnTo>
                  <a:lnTo>
                    <a:pt x="2161908" y="89750"/>
                  </a:lnTo>
                  <a:lnTo>
                    <a:pt x="2165591" y="95262"/>
                  </a:lnTo>
                  <a:lnTo>
                    <a:pt x="2178469" y="95262"/>
                  </a:lnTo>
                  <a:lnTo>
                    <a:pt x="2183993" y="89750"/>
                  </a:lnTo>
                  <a:lnTo>
                    <a:pt x="2184069" y="84226"/>
                  </a:lnTo>
                  <a:lnTo>
                    <a:pt x="2185339" y="52654"/>
                  </a:lnTo>
                  <a:lnTo>
                    <a:pt x="2186521" y="18897"/>
                  </a:lnTo>
                  <a:lnTo>
                    <a:pt x="2186990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490543" y="3043536"/>
              <a:ext cx="3620770" cy="4089400"/>
            </a:xfrm>
            <a:custGeom>
              <a:avLst/>
              <a:gdLst/>
              <a:ahLst/>
              <a:cxnLst/>
              <a:rect l="l" t="t" r="r" b="b"/>
              <a:pathLst>
                <a:path w="3620770" h="4089400">
                  <a:moveTo>
                    <a:pt x="2252986" y="863599"/>
                  </a:moveTo>
                  <a:lnTo>
                    <a:pt x="613117" y="863599"/>
                  </a:lnTo>
                  <a:lnTo>
                    <a:pt x="621711" y="812799"/>
                  </a:lnTo>
                  <a:lnTo>
                    <a:pt x="632703" y="761999"/>
                  </a:lnTo>
                  <a:lnTo>
                    <a:pt x="646035" y="723899"/>
                  </a:lnTo>
                  <a:lnTo>
                    <a:pt x="661647" y="673099"/>
                  </a:lnTo>
                  <a:lnTo>
                    <a:pt x="679480" y="634999"/>
                  </a:lnTo>
                  <a:lnTo>
                    <a:pt x="699474" y="584199"/>
                  </a:lnTo>
                  <a:lnTo>
                    <a:pt x="721570" y="546099"/>
                  </a:lnTo>
                  <a:lnTo>
                    <a:pt x="745708" y="507999"/>
                  </a:lnTo>
                  <a:lnTo>
                    <a:pt x="771831" y="469899"/>
                  </a:lnTo>
                  <a:lnTo>
                    <a:pt x="799877" y="431799"/>
                  </a:lnTo>
                  <a:lnTo>
                    <a:pt x="829788" y="393699"/>
                  </a:lnTo>
                  <a:lnTo>
                    <a:pt x="861504" y="355599"/>
                  </a:lnTo>
                  <a:lnTo>
                    <a:pt x="894966" y="317499"/>
                  </a:lnTo>
                  <a:lnTo>
                    <a:pt x="930114" y="292099"/>
                  </a:lnTo>
                  <a:lnTo>
                    <a:pt x="966890" y="266699"/>
                  </a:lnTo>
                  <a:lnTo>
                    <a:pt x="1005234" y="228599"/>
                  </a:lnTo>
                  <a:lnTo>
                    <a:pt x="1045086" y="203199"/>
                  </a:lnTo>
                  <a:lnTo>
                    <a:pt x="1086388" y="190499"/>
                  </a:lnTo>
                  <a:lnTo>
                    <a:pt x="1129079" y="165099"/>
                  </a:lnTo>
                  <a:lnTo>
                    <a:pt x="1173101" y="139699"/>
                  </a:lnTo>
                  <a:lnTo>
                    <a:pt x="1218395" y="126999"/>
                  </a:lnTo>
                  <a:lnTo>
                    <a:pt x="1218395" y="50799"/>
                  </a:lnTo>
                  <a:lnTo>
                    <a:pt x="1223363" y="38099"/>
                  </a:lnTo>
                  <a:lnTo>
                    <a:pt x="1236885" y="12699"/>
                  </a:lnTo>
                  <a:lnTo>
                    <a:pt x="1256882" y="0"/>
                  </a:lnTo>
                  <a:lnTo>
                    <a:pt x="1609379" y="0"/>
                  </a:lnTo>
                  <a:lnTo>
                    <a:pt x="1629359" y="12699"/>
                  </a:lnTo>
                  <a:lnTo>
                    <a:pt x="1642795" y="38099"/>
                  </a:lnTo>
                  <a:lnTo>
                    <a:pt x="1647713" y="50799"/>
                  </a:lnTo>
                  <a:lnTo>
                    <a:pt x="1647713" y="126999"/>
                  </a:lnTo>
                  <a:lnTo>
                    <a:pt x="1693007" y="139699"/>
                  </a:lnTo>
                  <a:lnTo>
                    <a:pt x="1737029" y="165099"/>
                  </a:lnTo>
                  <a:lnTo>
                    <a:pt x="1779721" y="190499"/>
                  </a:lnTo>
                  <a:lnTo>
                    <a:pt x="1821023" y="203199"/>
                  </a:lnTo>
                  <a:lnTo>
                    <a:pt x="1860875" y="228599"/>
                  </a:lnTo>
                  <a:lnTo>
                    <a:pt x="1899219" y="266699"/>
                  </a:lnTo>
                  <a:lnTo>
                    <a:pt x="1935995" y="292099"/>
                  </a:lnTo>
                  <a:lnTo>
                    <a:pt x="1971144" y="317499"/>
                  </a:lnTo>
                  <a:lnTo>
                    <a:pt x="2004606" y="355599"/>
                  </a:lnTo>
                  <a:lnTo>
                    <a:pt x="2036322" y="393699"/>
                  </a:lnTo>
                  <a:lnTo>
                    <a:pt x="2066233" y="431799"/>
                  </a:lnTo>
                  <a:lnTo>
                    <a:pt x="2094279" y="469899"/>
                  </a:lnTo>
                  <a:lnTo>
                    <a:pt x="2120400" y="507999"/>
                  </a:lnTo>
                  <a:lnTo>
                    <a:pt x="2144539" y="546099"/>
                  </a:lnTo>
                  <a:lnTo>
                    <a:pt x="2166634" y="584199"/>
                  </a:lnTo>
                  <a:lnTo>
                    <a:pt x="2186628" y="634999"/>
                  </a:lnTo>
                  <a:lnTo>
                    <a:pt x="2204460" y="673099"/>
                  </a:lnTo>
                  <a:lnTo>
                    <a:pt x="2220071" y="723899"/>
                  </a:lnTo>
                  <a:lnTo>
                    <a:pt x="2233402" y="761999"/>
                  </a:lnTo>
                  <a:lnTo>
                    <a:pt x="2244393" y="812799"/>
                  </a:lnTo>
                  <a:lnTo>
                    <a:pt x="2252986" y="863599"/>
                  </a:lnTo>
                  <a:close/>
                </a:path>
                <a:path w="3620770" h="4089400">
                  <a:moveTo>
                    <a:pt x="2258439" y="1104899"/>
                  </a:moveTo>
                  <a:lnTo>
                    <a:pt x="607665" y="1104899"/>
                  </a:lnTo>
                  <a:lnTo>
                    <a:pt x="587159" y="1092199"/>
                  </a:lnTo>
                  <a:lnTo>
                    <a:pt x="570403" y="1079499"/>
                  </a:lnTo>
                  <a:lnTo>
                    <a:pt x="559099" y="1066799"/>
                  </a:lnTo>
                  <a:lnTo>
                    <a:pt x="554953" y="1041399"/>
                  </a:lnTo>
                  <a:lnTo>
                    <a:pt x="554953" y="914399"/>
                  </a:lnTo>
                  <a:lnTo>
                    <a:pt x="559099" y="888999"/>
                  </a:lnTo>
                  <a:lnTo>
                    <a:pt x="570403" y="876299"/>
                  </a:lnTo>
                  <a:lnTo>
                    <a:pt x="587159" y="863599"/>
                  </a:lnTo>
                  <a:lnTo>
                    <a:pt x="2279307" y="863599"/>
                  </a:lnTo>
                  <a:lnTo>
                    <a:pt x="2296064" y="876299"/>
                  </a:lnTo>
                  <a:lnTo>
                    <a:pt x="2307367" y="888999"/>
                  </a:lnTo>
                  <a:lnTo>
                    <a:pt x="2311513" y="914399"/>
                  </a:lnTo>
                  <a:lnTo>
                    <a:pt x="2311513" y="1041399"/>
                  </a:lnTo>
                  <a:lnTo>
                    <a:pt x="2307361" y="1066799"/>
                  </a:lnTo>
                  <a:lnTo>
                    <a:pt x="2296018" y="1079499"/>
                  </a:lnTo>
                  <a:lnTo>
                    <a:pt x="2279154" y="1092199"/>
                  </a:lnTo>
                  <a:lnTo>
                    <a:pt x="2258439" y="1104899"/>
                  </a:lnTo>
                  <a:close/>
                </a:path>
                <a:path w="3620770" h="4089400">
                  <a:moveTo>
                    <a:pt x="2075998" y="3022599"/>
                  </a:moveTo>
                  <a:lnTo>
                    <a:pt x="787985" y="3022599"/>
                  </a:lnTo>
                  <a:lnTo>
                    <a:pt x="769616" y="3009899"/>
                  </a:lnTo>
                  <a:lnTo>
                    <a:pt x="757244" y="2997199"/>
                  </a:lnTo>
                  <a:lnTo>
                    <a:pt x="752712" y="2971799"/>
                  </a:lnTo>
                  <a:lnTo>
                    <a:pt x="752712" y="2184399"/>
                  </a:lnTo>
                  <a:lnTo>
                    <a:pt x="818874" y="2184399"/>
                  </a:lnTo>
                  <a:lnTo>
                    <a:pt x="1004638" y="2158999"/>
                  </a:lnTo>
                  <a:lnTo>
                    <a:pt x="1004638" y="2146299"/>
                  </a:lnTo>
                  <a:lnTo>
                    <a:pt x="1019455" y="2095499"/>
                  </a:lnTo>
                  <a:lnTo>
                    <a:pt x="1040851" y="2044699"/>
                  </a:lnTo>
                  <a:lnTo>
                    <a:pt x="1068589" y="1993899"/>
                  </a:lnTo>
                  <a:lnTo>
                    <a:pt x="1102429" y="1955799"/>
                  </a:lnTo>
                  <a:lnTo>
                    <a:pt x="1059073" y="1930399"/>
                  </a:lnTo>
                  <a:lnTo>
                    <a:pt x="1018062" y="1904999"/>
                  </a:lnTo>
                  <a:lnTo>
                    <a:pt x="979491" y="1866899"/>
                  </a:lnTo>
                  <a:lnTo>
                    <a:pt x="943456" y="1841499"/>
                  </a:lnTo>
                  <a:lnTo>
                    <a:pt x="910053" y="1803399"/>
                  </a:lnTo>
                  <a:lnTo>
                    <a:pt x="879377" y="1765299"/>
                  </a:lnTo>
                  <a:lnTo>
                    <a:pt x="851524" y="1727199"/>
                  </a:lnTo>
                  <a:lnTo>
                    <a:pt x="826590" y="1676399"/>
                  </a:lnTo>
                  <a:lnTo>
                    <a:pt x="804670" y="1638299"/>
                  </a:lnTo>
                  <a:lnTo>
                    <a:pt x="785860" y="1587499"/>
                  </a:lnTo>
                  <a:lnTo>
                    <a:pt x="770255" y="1549399"/>
                  </a:lnTo>
                  <a:lnTo>
                    <a:pt x="757952" y="1498599"/>
                  </a:lnTo>
                  <a:lnTo>
                    <a:pt x="749046" y="1447799"/>
                  </a:lnTo>
                  <a:lnTo>
                    <a:pt x="743632" y="1396999"/>
                  </a:lnTo>
                  <a:lnTo>
                    <a:pt x="741806" y="1346199"/>
                  </a:lnTo>
                  <a:lnTo>
                    <a:pt x="741806" y="1104899"/>
                  </a:lnTo>
                  <a:lnTo>
                    <a:pt x="807968" y="1104899"/>
                  </a:lnTo>
                  <a:lnTo>
                    <a:pt x="807968" y="1346199"/>
                  </a:lnTo>
                  <a:lnTo>
                    <a:pt x="810535" y="1396999"/>
                  </a:lnTo>
                  <a:lnTo>
                    <a:pt x="816593" y="1447799"/>
                  </a:lnTo>
                  <a:lnTo>
                    <a:pt x="826010" y="1485899"/>
                  </a:lnTo>
                  <a:lnTo>
                    <a:pt x="838656" y="1536699"/>
                  </a:lnTo>
                  <a:lnTo>
                    <a:pt x="854400" y="1574799"/>
                  </a:lnTo>
                  <a:lnTo>
                    <a:pt x="873113" y="1612899"/>
                  </a:lnTo>
                  <a:lnTo>
                    <a:pt x="894663" y="1650999"/>
                  </a:lnTo>
                  <a:lnTo>
                    <a:pt x="918920" y="1689099"/>
                  </a:lnTo>
                  <a:lnTo>
                    <a:pt x="945754" y="1727199"/>
                  </a:lnTo>
                  <a:lnTo>
                    <a:pt x="975034" y="1765299"/>
                  </a:lnTo>
                  <a:lnTo>
                    <a:pt x="1006629" y="1790699"/>
                  </a:lnTo>
                  <a:lnTo>
                    <a:pt x="1040410" y="1828799"/>
                  </a:lnTo>
                  <a:lnTo>
                    <a:pt x="1076245" y="1854199"/>
                  </a:lnTo>
                  <a:lnTo>
                    <a:pt x="1114004" y="1879599"/>
                  </a:lnTo>
                  <a:lnTo>
                    <a:pt x="1153557" y="1892299"/>
                  </a:lnTo>
                  <a:lnTo>
                    <a:pt x="1194774" y="1917699"/>
                  </a:lnTo>
                  <a:lnTo>
                    <a:pt x="1281674" y="1943099"/>
                  </a:lnTo>
                  <a:lnTo>
                    <a:pt x="1327096" y="1955799"/>
                  </a:lnTo>
                  <a:lnTo>
                    <a:pt x="1373660" y="1955799"/>
                  </a:lnTo>
                  <a:lnTo>
                    <a:pt x="1421235" y="1968499"/>
                  </a:lnTo>
                  <a:lnTo>
                    <a:pt x="1775269" y="1968499"/>
                  </a:lnTo>
                  <a:lnTo>
                    <a:pt x="1786496" y="1981199"/>
                  </a:lnTo>
                  <a:lnTo>
                    <a:pt x="1164585" y="1981199"/>
                  </a:lnTo>
                  <a:lnTo>
                    <a:pt x="1164833" y="1981333"/>
                  </a:lnTo>
                  <a:lnTo>
                    <a:pt x="1131817" y="2019299"/>
                  </a:lnTo>
                  <a:lnTo>
                    <a:pt x="1104649" y="2070099"/>
                  </a:lnTo>
                  <a:lnTo>
                    <a:pt x="1083821" y="2108199"/>
                  </a:lnTo>
                  <a:lnTo>
                    <a:pt x="1069708" y="2158999"/>
                  </a:lnTo>
                  <a:lnTo>
                    <a:pt x="1067929" y="2184399"/>
                  </a:lnTo>
                  <a:lnTo>
                    <a:pt x="1068571" y="2197099"/>
                  </a:lnTo>
                  <a:lnTo>
                    <a:pt x="1071599" y="2209799"/>
                  </a:lnTo>
                  <a:lnTo>
                    <a:pt x="1076976" y="2222499"/>
                  </a:lnTo>
                  <a:lnTo>
                    <a:pt x="1006090" y="2222499"/>
                  </a:lnTo>
                  <a:lnTo>
                    <a:pt x="818510" y="2247899"/>
                  </a:lnTo>
                  <a:lnTo>
                    <a:pt x="818510" y="2959099"/>
                  </a:lnTo>
                  <a:lnTo>
                    <a:pt x="2111577" y="2959099"/>
                  </a:lnTo>
                  <a:lnTo>
                    <a:pt x="2111577" y="2971799"/>
                  </a:lnTo>
                  <a:lnTo>
                    <a:pt x="2106988" y="2997199"/>
                  </a:lnTo>
                  <a:lnTo>
                    <a:pt x="2094492" y="3009899"/>
                  </a:lnTo>
                  <a:lnTo>
                    <a:pt x="2075998" y="3022599"/>
                  </a:lnTo>
                  <a:close/>
                </a:path>
                <a:path w="3620770" h="4089400">
                  <a:moveTo>
                    <a:pt x="1775269" y="1968499"/>
                  </a:moveTo>
                  <a:lnTo>
                    <a:pt x="1421235" y="1968499"/>
                  </a:lnTo>
                  <a:lnTo>
                    <a:pt x="1470034" y="1955799"/>
                  </a:lnTo>
                  <a:lnTo>
                    <a:pt x="1517870" y="1955799"/>
                  </a:lnTo>
                  <a:lnTo>
                    <a:pt x="1564603" y="1943099"/>
                  </a:lnTo>
                  <a:lnTo>
                    <a:pt x="1654192" y="1917699"/>
                  </a:lnTo>
                  <a:lnTo>
                    <a:pt x="1696766" y="1904999"/>
                  </a:lnTo>
                  <a:lnTo>
                    <a:pt x="1737671" y="1879599"/>
                  </a:lnTo>
                  <a:lnTo>
                    <a:pt x="1776765" y="1854199"/>
                  </a:lnTo>
                  <a:lnTo>
                    <a:pt x="1813908" y="1828799"/>
                  </a:lnTo>
                  <a:lnTo>
                    <a:pt x="1848958" y="1803399"/>
                  </a:lnTo>
                  <a:lnTo>
                    <a:pt x="1881774" y="1765299"/>
                  </a:lnTo>
                  <a:lnTo>
                    <a:pt x="1912214" y="1739899"/>
                  </a:lnTo>
                  <a:lnTo>
                    <a:pt x="1940137" y="1701799"/>
                  </a:lnTo>
                  <a:lnTo>
                    <a:pt x="1965403" y="1663699"/>
                  </a:lnTo>
                  <a:lnTo>
                    <a:pt x="1987869" y="1625599"/>
                  </a:lnTo>
                  <a:lnTo>
                    <a:pt x="2007394" y="1574799"/>
                  </a:lnTo>
                  <a:lnTo>
                    <a:pt x="2023837" y="1536699"/>
                  </a:lnTo>
                  <a:lnTo>
                    <a:pt x="2037056" y="1485899"/>
                  </a:lnTo>
                  <a:lnTo>
                    <a:pt x="2046911" y="1447799"/>
                  </a:lnTo>
                  <a:lnTo>
                    <a:pt x="2053260" y="1396999"/>
                  </a:lnTo>
                  <a:lnTo>
                    <a:pt x="2055962" y="1346199"/>
                  </a:lnTo>
                  <a:lnTo>
                    <a:pt x="2055962" y="1104899"/>
                  </a:lnTo>
                  <a:lnTo>
                    <a:pt x="2124661" y="1104899"/>
                  </a:lnTo>
                  <a:lnTo>
                    <a:pt x="2124661" y="1346199"/>
                  </a:lnTo>
                  <a:lnTo>
                    <a:pt x="2122831" y="1396999"/>
                  </a:lnTo>
                  <a:lnTo>
                    <a:pt x="2117405" y="1447799"/>
                  </a:lnTo>
                  <a:lnTo>
                    <a:pt x="2108481" y="1498599"/>
                  </a:lnTo>
                  <a:lnTo>
                    <a:pt x="2096156" y="1549399"/>
                  </a:lnTo>
                  <a:lnTo>
                    <a:pt x="2080528" y="1587499"/>
                  </a:lnTo>
                  <a:lnTo>
                    <a:pt x="2061695" y="1638299"/>
                  </a:lnTo>
                  <a:lnTo>
                    <a:pt x="2039753" y="1676399"/>
                  </a:lnTo>
                  <a:lnTo>
                    <a:pt x="2014802" y="1727199"/>
                  </a:lnTo>
                  <a:lnTo>
                    <a:pt x="1986937" y="1765299"/>
                  </a:lnTo>
                  <a:lnTo>
                    <a:pt x="1956257" y="1803399"/>
                  </a:lnTo>
                  <a:lnTo>
                    <a:pt x="1922859" y="1841499"/>
                  </a:lnTo>
                  <a:lnTo>
                    <a:pt x="1886841" y="1866899"/>
                  </a:lnTo>
                  <a:lnTo>
                    <a:pt x="1848301" y="1904999"/>
                  </a:lnTo>
                  <a:lnTo>
                    <a:pt x="1807335" y="1930399"/>
                  </a:lnTo>
                  <a:lnTo>
                    <a:pt x="1764042" y="1955799"/>
                  </a:lnTo>
                  <a:lnTo>
                    <a:pt x="1775269" y="1968499"/>
                  </a:lnTo>
                  <a:close/>
                </a:path>
                <a:path w="3620770" h="4089400">
                  <a:moveTo>
                    <a:pt x="3130776" y="2463799"/>
                  </a:moveTo>
                  <a:lnTo>
                    <a:pt x="2751385" y="2463799"/>
                  </a:lnTo>
                  <a:lnTo>
                    <a:pt x="2884800" y="2209799"/>
                  </a:lnTo>
                  <a:lnTo>
                    <a:pt x="2890061" y="2197099"/>
                  </a:lnTo>
                  <a:lnTo>
                    <a:pt x="2891161" y="2184399"/>
                  </a:lnTo>
                  <a:lnTo>
                    <a:pt x="2888171" y="2158999"/>
                  </a:lnTo>
                  <a:lnTo>
                    <a:pt x="2881161" y="2146299"/>
                  </a:lnTo>
                  <a:lnTo>
                    <a:pt x="2860329" y="2108199"/>
                  </a:lnTo>
                  <a:lnTo>
                    <a:pt x="2829841" y="2031999"/>
                  </a:lnTo>
                  <a:lnTo>
                    <a:pt x="2820456" y="1993899"/>
                  </a:lnTo>
                  <a:lnTo>
                    <a:pt x="2814684" y="1955799"/>
                  </a:lnTo>
                  <a:lnTo>
                    <a:pt x="2814344" y="1904999"/>
                  </a:lnTo>
                  <a:lnTo>
                    <a:pt x="2819191" y="1854199"/>
                  </a:lnTo>
                  <a:lnTo>
                    <a:pt x="2828981" y="1816099"/>
                  </a:lnTo>
                  <a:lnTo>
                    <a:pt x="2843471" y="1777999"/>
                  </a:lnTo>
                  <a:lnTo>
                    <a:pt x="2862416" y="1739899"/>
                  </a:lnTo>
                  <a:lnTo>
                    <a:pt x="2885573" y="1701799"/>
                  </a:lnTo>
                  <a:lnTo>
                    <a:pt x="2912697" y="1663699"/>
                  </a:lnTo>
                  <a:lnTo>
                    <a:pt x="2943544" y="1625599"/>
                  </a:lnTo>
                  <a:lnTo>
                    <a:pt x="2977870" y="1600199"/>
                  </a:lnTo>
                  <a:lnTo>
                    <a:pt x="3015432" y="1574799"/>
                  </a:lnTo>
                  <a:lnTo>
                    <a:pt x="3055985" y="1549399"/>
                  </a:lnTo>
                  <a:lnTo>
                    <a:pt x="3099285" y="1536699"/>
                  </a:lnTo>
                  <a:lnTo>
                    <a:pt x="3145088" y="1523999"/>
                  </a:lnTo>
                  <a:lnTo>
                    <a:pt x="3172232" y="1523999"/>
                  </a:lnTo>
                  <a:lnTo>
                    <a:pt x="3180713" y="1536699"/>
                  </a:lnTo>
                  <a:lnTo>
                    <a:pt x="3198169" y="1549399"/>
                  </a:lnTo>
                  <a:lnTo>
                    <a:pt x="3208570" y="1562099"/>
                  </a:lnTo>
                  <a:lnTo>
                    <a:pt x="3211131" y="1587499"/>
                  </a:lnTo>
                  <a:lnTo>
                    <a:pt x="3205067" y="1612899"/>
                  </a:lnTo>
                  <a:lnTo>
                    <a:pt x="3078558" y="1854199"/>
                  </a:lnTo>
                  <a:lnTo>
                    <a:pt x="3075291" y="1866899"/>
                  </a:lnTo>
                  <a:lnTo>
                    <a:pt x="3077469" y="1866899"/>
                  </a:lnTo>
                  <a:lnTo>
                    <a:pt x="3084011" y="1879599"/>
                  </a:lnTo>
                  <a:lnTo>
                    <a:pt x="3336305" y="2006599"/>
                  </a:lnTo>
                  <a:lnTo>
                    <a:pt x="3613189" y="2006599"/>
                  </a:lnTo>
                  <a:lnTo>
                    <a:pt x="3602040" y="2044699"/>
                  </a:lnTo>
                  <a:lnTo>
                    <a:pt x="3586186" y="2082799"/>
                  </a:lnTo>
                  <a:lnTo>
                    <a:pt x="3565916" y="2133599"/>
                  </a:lnTo>
                  <a:lnTo>
                    <a:pt x="3541522" y="2171699"/>
                  </a:lnTo>
                  <a:lnTo>
                    <a:pt x="3513293" y="2197099"/>
                  </a:lnTo>
                  <a:lnTo>
                    <a:pt x="3481520" y="2235199"/>
                  </a:lnTo>
                  <a:lnTo>
                    <a:pt x="3446493" y="2260599"/>
                  </a:lnTo>
                  <a:lnTo>
                    <a:pt x="3408502" y="2285999"/>
                  </a:lnTo>
                  <a:lnTo>
                    <a:pt x="3367836" y="2298699"/>
                  </a:lnTo>
                  <a:lnTo>
                    <a:pt x="3324787" y="2311399"/>
                  </a:lnTo>
                  <a:lnTo>
                    <a:pt x="3279644" y="2324099"/>
                  </a:lnTo>
                  <a:lnTo>
                    <a:pt x="3232698" y="2324099"/>
                  </a:lnTo>
                  <a:lnTo>
                    <a:pt x="3217343" y="2336799"/>
                  </a:lnTo>
                  <a:lnTo>
                    <a:pt x="3203386" y="2336799"/>
                  </a:lnTo>
                  <a:lnTo>
                    <a:pt x="3191543" y="2349499"/>
                  </a:lnTo>
                  <a:lnTo>
                    <a:pt x="3182528" y="2362199"/>
                  </a:lnTo>
                  <a:lnTo>
                    <a:pt x="3130776" y="2463799"/>
                  </a:lnTo>
                  <a:close/>
                </a:path>
                <a:path w="3620770" h="4089400">
                  <a:moveTo>
                    <a:pt x="3613189" y="2006599"/>
                  </a:moveTo>
                  <a:lnTo>
                    <a:pt x="3350841" y="2006599"/>
                  </a:lnTo>
                  <a:lnTo>
                    <a:pt x="3354117" y="1993899"/>
                  </a:lnTo>
                  <a:lnTo>
                    <a:pt x="3480618" y="1752599"/>
                  </a:lnTo>
                  <a:lnTo>
                    <a:pt x="3485367" y="1739899"/>
                  </a:lnTo>
                  <a:lnTo>
                    <a:pt x="3491345" y="1739899"/>
                  </a:lnTo>
                  <a:lnTo>
                    <a:pt x="3498412" y="1727199"/>
                  </a:lnTo>
                  <a:lnTo>
                    <a:pt x="3506434" y="1727199"/>
                  </a:lnTo>
                  <a:lnTo>
                    <a:pt x="3528104" y="1714499"/>
                  </a:lnTo>
                  <a:lnTo>
                    <a:pt x="3549468" y="1727199"/>
                  </a:lnTo>
                  <a:lnTo>
                    <a:pt x="3568037" y="1739899"/>
                  </a:lnTo>
                  <a:lnTo>
                    <a:pt x="3597060" y="1790699"/>
                  </a:lnTo>
                  <a:lnTo>
                    <a:pt x="3608811" y="1828799"/>
                  </a:lnTo>
                  <a:lnTo>
                    <a:pt x="3616540" y="1866899"/>
                  </a:lnTo>
                  <a:lnTo>
                    <a:pt x="3620212" y="1904999"/>
                  </a:lnTo>
                  <a:lnTo>
                    <a:pt x="3619344" y="1955799"/>
                  </a:lnTo>
                  <a:lnTo>
                    <a:pt x="3613189" y="2006599"/>
                  </a:lnTo>
                  <a:close/>
                </a:path>
                <a:path w="3620770" h="4089400">
                  <a:moveTo>
                    <a:pt x="1164833" y="1981333"/>
                  </a:moveTo>
                  <a:lnTo>
                    <a:pt x="1164585" y="1981199"/>
                  </a:lnTo>
                  <a:lnTo>
                    <a:pt x="1164948" y="1981199"/>
                  </a:lnTo>
                  <a:lnTo>
                    <a:pt x="1164833" y="1981333"/>
                  </a:lnTo>
                  <a:close/>
                </a:path>
                <a:path w="3620770" h="4089400">
                  <a:moveTo>
                    <a:pt x="1555339" y="2031999"/>
                  </a:moveTo>
                  <a:lnTo>
                    <a:pt x="1308371" y="2031999"/>
                  </a:lnTo>
                  <a:lnTo>
                    <a:pt x="1211693" y="2006599"/>
                  </a:lnTo>
                  <a:lnTo>
                    <a:pt x="1164833" y="1981333"/>
                  </a:lnTo>
                  <a:lnTo>
                    <a:pt x="1164948" y="1981199"/>
                  </a:lnTo>
                  <a:lnTo>
                    <a:pt x="1699335" y="1981199"/>
                  </a:lnTo>
                  <a:lnTo>
                    <a:pt x="1652140" y="2006599"/>
                  </a:lnTo>
                  <a:lnTo>
                    <a:pt x="1555339" y="2031999"/>
                  </a:lnTo>
                  <a:close/>
                </a:path>
                <a:path w="3620770" h="4089400">
                  <a:moveTo>
                    <a:pt x="1654856" y="2463799"/>
                  </a:moveTo>
                  <a:lnTo>
                    <a:pt x="1478382" y="2463799"/>
                  </a:lnTo>
                  <a:lnTo>
                    <a:pt x="1568107" y="2438399"/>
                  </a:lnTo>
                  <a:lnTo>
                    <a:pt x="1614360" y="2412999"/>
                  </a:lnTo>
                  <a:lnTo>
                    <a:pt x="1657262" y="2374899"/>
                  </a:lnTo>
                  <a:lnTo>
                    <a:pt x="1696427" y="2349499"/>
                  </a:lnTo>
                  <a:lnTo>
                    <a:pt x="1731473" y="2311399"/>
                  </a:lnTo>
                  <a:lnTo>
                    <a:pt x="1762015" y="2260599"/>
                  </a:lnTo>
                  <a:lnTo>
                    <a:pt x="1787671" y="2222499"/>
                  </a:lnTo>
                  <a:lnTo>
                    <a:pt x="1793046" y="2209799"/>
                  </a:lnTo>
                  <a:lnTo>
                    <a:pt x="1796035" y="2197099"/>
                  </a:lnTo>
                  <a:lnTo>
                    <a:pt x="1796570" y="2184399"/>
                  </a:lnTo>
                  <a:lnTo>
                    <a:pt x="1794585" y="2158999"/>
                  </a:lnTo>
                  <a:lnTo>
                    <a:pt x="1780672" y="2108199"/>
                  </a:lnTo>
                  <a:lnTo>
                    <a:pt x="1759911" y="2070099"/>
                  </a:lnTo>
                  <a:lnTo>
                    <a:pt x="1732675" y="2019299"/>
                  </a:lnTo>
                  <a:lnTo>
                    <a:pt x="1699335" y="1981199"/>
                  </a:lnTo>
                  <a:lnTo>
                    <a:pt x="1786496" y="1981199"/>
                  </a:lnTo>
                  <a:lnTo>
                    <a:pt x="1797723" y="1993899"/>
                  </a:lnTo>
                  <a:lnTo>
                    <a:pt x="1825438" y="2044699"/>
                  </a:lnTo>
                  <a:lnTo>
                    <a:pt x="1846812" y="2095499"/>
                  </a:lnTo>
                  <a:lnTo>
                    <a:pt x="1861470" y="2146299"/>
                  </a:lnTo>
                  <a:lnTo>
                    <a:pt x="1861470" y="2158999"/>
                  </a:lnTo>
                  <a:lnTo>
                    <a:pt x="2047233" y="2184399"/>
                  </a:lnTo>
                  <a:lnTo>
                    <a:pt x="2111214" y="2184399"/>
                  </a:lnTo>
                  <a:lnTo>
                    <a:pt x="2111577" y="2197099"/>
                  </a:lnTo>
                  <a:lnTo>
                    <a:pt x="2111577" y="2222499"/>
                  </a:lnTo>
                  <a:lnTo>
                    <a:pt x="1855567" y="2222499"/>
                  </a:lnTo>
                  <a:lnTo>
                    <a:pt x="1853062" y="2235199"/>
                  </a:lnTo>
                  <a:lnTo>
                    <a:pt x="1850218" y="2247899"/>
                  </a:lnTo>
                  <a:lnTo>
                    <a:pt x="1846933" y="2247899"/>
                  </a:lnTo>
                  <a:lnTo>
                    <a:pt x="1822027" y="2298699"/>
                  </a:lnTo>
                  <a:lnTo>
                    <a:pt x="1792974" y="2336799"/>
                  </a:lnTo>
                  <a:lnTo>
                    <a:pt x="1760035" y="2374899"/>
                  </a:lnTo>
                  <a:lnTo>
                    <a:pt x="1723471" y="2412999"/>
                  </a:lnTo>
                  <a:lnTo>
                    <a:pt x="1683543" y="2438399"/>
                  </a:lnTo>
                  <a:lnTo>
                    <a:pt x="1654856" y="2463799"/>
                  </a:lnTo>
                  <a:close/>
                </a:path>
                <a:path w="3620770" h="4089400">
                  <a:moveTo>
                    <a:pt x="1456623" y="2044699"/>
                  </a:moveTo>
                  <a:lnTo>
                    <a:pt x="1407034" y="2044699"/>
                  </a:lnTo>
                  <a:lnTo>
                    <a:pt x="1357552" y="2031999"/>
                  </a:lnTo>
                  <a:lnTo>
                    <a:pt x="1506123" y="2031999"/>
                  </a:lnTo>
                  <a:lnTo>
                    <a:pt x="1456623" y="2044699"/>
                  </a:lnTo>
                  <a:close/>
                </a:path>
                <a:path w="3620770" h="4089400">
                  <a:moveTo>
                    <a:pt x="2023967" y="3898899"/>
                  </a:moveTo>
                  <a:lnTo>
                    <a:pt x="1981068" y="3898899"/>
                  </a:lnTo>
                  <a:lnTo>
                    <a:pt x="1962517" y="3886199"/>
                  </a:lnTo>
                  <a:lnTo>
                    <a:pt x="1933544" y="3835399"/>
                  </a:lnTo>
                  <a:lnTo>
                    <a:pt x="1921862" y="3797299"/>
                  </a:lnTo>
                  <a:lnTo>
                    <a:pt x="1914065" y="3746499"/>
                  </a:lnTo>
                  <a:lnTo>
                    <a:pt x="1910188" y="3708399"/>
                  </a:lnTo>
                  <a:lnTo>
                    <a:pt x="206605" y="3708399"/>
                  </a:lnTo>
                  <a:lnTo>
                    <a:pt x="164809" y="3682999"/>
                  </a:lnTo>
                  <a:lnTo>
                    <a:pt x="126538" y="3670299"/>
                  </a:lnTo>
                  <a:lnTo>
                    <a:pt x="92310" y="3644899"/>
                  </a:lnTo>
                  <a:lnTo>
                    <a:pt x="62646" y="3606799"/>
                  </a:lnTo>
                  <a:lnTo>
                    <a:pt x="38063" y="3568699"/>
                  </a:lnTo>
                  <a:lnTo>
                    <a:pt x="19082" y="3530599"/>
                  </a:lnTo>
                  <a:lnTo>
                    <a:pt x="6221" y="3492499"/>
                  </a:lnTo>
                  <a:lnTo>
                    <a:pt x="0" y="3454399"/>
                  </a:lnTo>
                  <a:lnTo>
                    <a:pt x="937" y="3403599"/>
                  </a:lnTo>
                  <a:lnTo>
                    <a:pt x="82730" y="2590799"/>
                  </a:lnTo>
                  <a:lnTo>
                    <a:pt x="90924" y="2539999"/>
                  </a:lnTo>
                  <a:lnTo>
                    <a:pt x="104941" y="2489199"/>
                  </a:lnTo>
                  <a:lnTo>
                    <a:pt x="124405" y="2451099"/>
                  </a:lnTo>
                  <a:lnTo>
                    <a:pt x="148940" y="2400299"/>
                  </a:lnTo>
                  <a:lnTo>
                    <a:pt x="178168" y="2362199"/>
                  </a:lnTo>
                  <a:lnTo>
                    <a:pt x="211713" y="2336799"/>
                  </a:lnTo>
                  <a:lnTo>
                    <a:pt x="249197" y="2298699"/>
                  </a:lnTo>
                  <a:lnTo>
                    <a:pt x="290243" y="2273299"/>
                  </a:lnTo>
                  <a:lnTo>
                    <a:pt x="334476" y="2260599"/>
                  </a:lnTo>
                  <a:lnTo>
                    <a:pt x="381517" y="2235199"/>
                  </a:lnTo>
                  <a:lnTo>
                    <a:pt x="442259" y="2235199"/>
                  </a:lnTo>
                  <a:lnTo>
                    <a:pt x="442259" y="2222499"/>
                  </a:lnTo>
                  <a:lnTo>
                    <a:pt x="446831" y="2197099"/>
                  </a:lnTo>
                  <a:lnTo>
                    <a:pt x="459481" y="2184399"/>
                  </a:lnTo>
                  <a:lnTo>
                    <a:pt x="478606" y="2158999"/>
                  </a:lnTo>
                  <a:lnTo>
                    <a:pt x="502605" y="2158999"/>
                  </a:lnTo>
                  <a:lnTo>
                    <a:pt x="739988" y="2120899"/>
                  </a:lnTo>
                  <a:lnTo>
                    <a:pt x="767139" y="2120899"/>
                  </a:lnTo>
                  <a:lnTo>
                    <a:pt x="790882" y="2133599"/>
                  </a:lnTo>
                  <a:lnTo>
                    <a:pt x="808899" y="2158999"/>
                  </a:lnTo>
                  <a:lnTo>
                    <a:pt x="818874" y="2184399"/>
                  </a:lnTo>
                  <a:lnTo>
                    <a:pt x="752712" y="2184399"/>
                  </a:lnTo>
                  <a:lnTo>
                    <a:pt x="509512" y="2222499"/>
                  </a:lnTo>
                  <a:lnTo>
                    <a:pt x="506967" y="2222499"/>
                  </a:lnTo>
                  <a:lnTo>
                    <a:pt x="506967" y="2298699"/>
                  </a:lnTo>
                  <a:lnTo>
                    <a:pt x="437897" y="2298699"/>
                  </a:lnTo>
                  <a:lnTo>
                    <a:pt x="392643" y="2311399"/>
                  </a:lnTo>
                  <a:lnTo>
                    <a:pt x="349862" y="2324099"/>
                  </a:lnTo>
                  <a:lnTo>
                    <a:pt x="309978" y="2336799"/>
                  </a:lnTo>
                  <a:lnTo>
                    <a:pt x="273414" y="2362199"/>
                  </a:lnTo>
                  <a:lnTo>
                    <a:pt x="240592" y="2400299"/>
                  </a:lnTo>
                  <a:lnTo>
                    <a:pt x="211937" y="2425699"/>
                  </a:lnTo>
                  <a:lnTo>
                    <a:pt x="187870" y="2463799"/>
                  </a:lnTo>
                  <a:lnTo>
                    <a:pt x="168816" y="2514599"/>
                  </a:lnTo>
                  <a:lnTo>
                    <a:pt x="155198" y="2552699"/>
                  </a:lnTo>
                  <a:lnTo>
                    <a:pt x="147438" y="2603499"/>
                  </a:lnTo>
                  <a:lnTo>
                    <a:pt x="65281" y="3416299"/>
                  </a:lnTo>
                  <a:lnTo>
                    <a:pt x="64554" y="3416299"/>
                  </a:lnTo>
                  <a:lnTo>
                    <a:pt x="64554" y="3428999"/>
                  </a:lnTo>
                  <a:lnTo>
                    <a:pt x="70193" y="3479799"/>
                  </a:lnTo>
                  <a:lnTo>
                    <a:pt x="86255" y="3530599"/>
                  </a:lnTo>
                  <a:lnTo>
                    <a:pt x="111455" y="3568699"/>
                  </a:lnTo>
                  <a:lnTo>
                    <a:pt x="144509" y="3594099"/>
                  </a:lnTo>
                  <a:lnTo>
                    <a:pt x="184131" y="3619499"/>
                  </a:lnTo>
                  <a:lnTo>
                    <a:pt x="229038" y="3644899"/>
                  </a:lnTo>
                  <a:lnTo>
                    <a:pt x="2163960" y="3644899"/>
                  </a:lnTo>
                  <a:lnTo>
                    <a:pt x="2049783" y="3873499"/>
                  </a:lnTo>
                  <a:lnTo>
                    <a:pt x="2045033" y="3873499"/>
                  </a:lnTo>
                  <a:lnTo>
                    <a:pt x="2039056" y="3886199"/>
                  </a:lnTo>
                  <a:lnTo>
                    <a:pt x="2031988" y="3886199"/>
                  </a:lnTo>
                  <a:lnTo>
                    <a:pt x="2023967" y="3898899"/>
                  </a:lnTo>
                  <a:close/>
                </a:path>
                <a:path w="3620770" h="4089400">
                  <a:moveTo>
                    <a:pt x="2163960" y="3644899"/>
                  </a:moveTo>
                  <a:lnTo>
                    <a:pt x="1911277" y="3644899"/>
                  </a:lnTo>
                  <a:lnTo>
                    <a:pt x="1920032" y="3594099"/>
                  </a:lnTo>
                  <a:lnTo>
                    <a:pt x="1934238" y="3555999"/>
                  </a:lnTo>
                  <a:lnTo>
                    <a:pt x="1953531" y="3505199"/>
                  </a:lnTo>
                  <a:lnTo>
                    <a:pt x="1977546" y="3467099"/>
                  </a:lnTo>
                  <a:lnTo>
                    <a:pt x="2005919" y="3428999"/>
                  </a:lnTo>
                  <a:lnTo>
                    <a:pt x="2038284" y="3403599"/>
                  </a:lnTo>
                  <a:lnTo>
                    <a:pt x="2074276" y="3365499"/>
                  </a:lnTo>
                  <a:lnTo>
                    <a:pt x="2113532" y="3340099"/>
                  </a:lnTo>
                  <a:lnTo>
                    <a:pt x="2155686" y="3327399"/>
                  </a:lnTo>
                  <a:lnTo>
                    <a:pt x="2200373" y="3301999"/>
                  </a:lnTo>
                  <a:lnTo>
                    <a:pt x="2247228" y="3301999"/>
                  </a:lnTo>
                  <a:lnTo>
                    <a:pt x="2295888" y="3289299"/>
                  </a:lnTo>
                  <a:lnTo>
                    <a:pt x="2311239" y="3289299"/>
                  </a:lnTo>
                  <a:lnTo>
                    <a:pt x="2325195" y="3276599"/>
                  </a:lnTo>
                  <a:lnTo>
                    <a:pt x="2337037" y="3276599"/>
                  </a:lnTo>
                  <a:lnTo>
                    <a:pt x="2346049" y="3263899"/>
                  </a:lnTo>
                  <a:lnTo>
                    <a:pt x="2356230" y="3238499"/>
                  </a:lnTo>
                  <a:lnTo>
                    <a:pt x="2356230" y="2222499"/>
                  </a:lnTo>
                  <a:lnTo>
                    <a:pt x="2353326" y="2222499"/>
                  </a:lnTo>
                  <a:lnTo>
                    <a:pt x="2115941" y="2184399"/>
                  </a:lnTo>
                  <a:lnTo>
                    <a:pt x="2047233" y="2184399"/>
                  </a:lnTo>
                  <a:lnTo>
                    <a:pt x="2057257" y="2158999"/>
                  </a:lnTo>
                  <a:lnTo>
                    <a:pt x="2075360" y="2133599"/>
                  </a:lnTo>
                  <a:lnTo>
                    <a:pt x="2099121" y="2120899"/>
                  </a:lnTo>
                  <a:lnTo>
                    <a:pt x="2126122" y="2120899"/>
                  </a:lnTo>
                  <a:lnTo>
                    <a:pt x="2363861" y="2158999"/>
                  </a:lnTo>
                  <a:lnTo>
                    <a:pt x="2387804" y="2158999"/>
                  </a:lnTo>
                  <a:lnTo>
                    <a:pt x="2406806" y="2184399"/>
                  </a:lnTo>
                  <a:lnTo>
                    <a:pt x="2419333" y="2197099"/>
                  </a:lnTo>
                  <a:lnTo>
                    <a:pt x="2423850" y="2222499"/>
                  </a:lnTo>
                  <a:lnTo>
                    <a:pt x="2423850" y="2235199"/>
                  </a:lnTo>
                  <a:lnTo>
                    <a:pt x="2481226" y="2235199"/>
                  </a:lnTo>
                  <a:lnTo>
                    <a:pt x="2525154" y="2247899"/>
                  </a:lnTo>
                  <a:lnTo>
                    <a:pt x="2566903" y="2273299"/>
                  </a:lnTo>
                  <a:lnTo>
                    <a:pt x="2606112" y="2298699"/>
                  </a:lnTo>
                  <a:lnTo>
                    <a:pt x="2422761" y="2298699"/>
                  </a:lnTo>
                  <a:lnTo>
                    <a:pt x="2422761" y="3111499"/>
                  </a:lnTo>
                  <a:lnTo>
                    <a:pt x="2800856" y="3111499"/>
                  </a:lnTo>
                  <a:lnTo>
                    <a:pt x="2645600" y="3416299"/>
                  </a:lnTo>
                  <a:lnTo>
                    <a:pt x="2640333" y="3428999"/>
                  </a:lnTo>
                  <a:lnTo>
                    <a:pt x="2639189" y="3441699"/>
                  </a:lnTo>
                  <a:lnTo>
                    <a:pt x="2642068" y="3454399"/>
                  </a:lnTo>
                  <a:lnTo>
                    <a:pt x="2648867" y="3467099"/>
                  </a:lnTo>
                  <a:lnTo>
                    <a:pt x="2669915" y="3505199"/>
                  </a:lnTo>
                  <a:lnTo>
                    <a:pt x="2687177" y="3543299"/>
                  </a:lnTo>
                  <a:lnTo>
                    <a:pt x="2700554" y="3581399"/>
                  </a:lnTo>
                  <a:lnTo>
                    <a:pt x="2709944" y="3619499"/>
                  </a:lnTo>
                  <a:lnTo>
                    <a:pt x="2176646" y="3619499"/>
                  </a:lnTo>
                  <a:lnTo>
                    <a:pt x="2163960" y="3644899"/>
                  </a:lnTo>
                  <a:close/>
                </a:path>
                <a:path w="3620770" h="4089400">
                  <a:moveTo>
                    <a:pt x="1502943" y="2527299"/>
                  </a:moveTo>
                  <a:lnTo>
                    <a:pt x="1360837" y="2527299"/>
                  </a:lnTo>
                  <a:lnTo>
                    <a:pt x="1314261" y="2514599"/>
                  </a:lnTo>
                  <a:lnTo>
                    <a:pt x="1268918" y="2489199"/>
                  </a:lnTo>
                  <a:lnTo>
                    <a:pt x="1223161" y="2476499"/>
                  </a:lnTo>
                  <a:lnTo>
                    <a:pt x="1180184" y="2438399"/>
                  </a:lnTo>
                  <a:lnTo>
                    <a:pt x="1140272" y="2412999"/>
                  </a:lnTo>
                  <a:lnTo>
                    <a:pt x="1103711" y="2374899"/>
                  </a:lnTo>
                  <a:lnTo>
                    <a:pt x="1070787" y="2336799"/>
                  </a:lnTo>
                  <a:lnTo>
                    <a:pt x="1041787" y="2298699"/>
                  </a:lnTo>
                  <a:lnTo>
                    <a:pt x="1016997" y="2247899"/>
                  </a:lnTo>
                  <a:lnTo>
                    <a:pt x="1013657" y="2247899"/>
                  </a:lnTo>
                  <a:lnTo>
                    <a:pt x="1010727" y="2235199"/>
                  </a:lnTo>
                  <a:lnTo>
                    <a:pt x="1008205" y="2222499"/>
                  </a:lnTo>
                  <a:lnTo>
                    <a:pt x="1076976" y="2222499"/>
                  </a:lnTo>
                  <a:lnTo>
                    <a:pt x="1102479" y="2260599"/>
                  </a:lnTo>
                  <a:lnTo>
                    <a:pt x="1132919" y="2311399"/>
                  </a:lnTo>
                  <a:lnTo>
                    <a:pt x="1167903" y="2349499"/>
                  </a:lnTo>
                  <a:lnTo>
                    <a:pt x="1207038" y="2374899"/>
                  </a:lnTo>
                  <a:lnTo>
                    <a:pt x="1249930" y="2412999"/>
                  </a:lnTo>
                  <a:lnTo>
                    <a:pt x="1296186" y="2438399"/>
                  </a:lnTo>
                  <a:lnTo>
                    <a:pt x="1385911" y="2463799"/>
                  </a:lnTo>
                  <a:lnTo>
                    <a:pt x="1654856" y="2463799"/>
                  </a:lnTo>
                  <a:lnTo>
                    <a:pt x="1640512" y="2476499"/>
                  </a:lnTo>
                  <a:lnTo>
                    <a:pt x="1594639" y="2489199"/>
                  </a:lnTo>
                  <a:lnTo>
                    <a:pt x="1549430" y="2514599"/>
                  </a:lnTo>
                  <a:lnTo>
                    <a:pt x="1502943" y="2527299"/>
                  </a:lnTo>
                  <a:close/>
                </a:path>
                <a:path w="3620770" h="4089400">
                  <a:moveTo>
                    <a:pt x="2111577" y="2959099"/>
                  </a:moveTo>
                  <a:lnTo>
                    <a:pt x="2044692" y="2959099"/>
                  </a:lnTo>
                  <a:lnTo>
                    <a:pt x="2044692" y="2247899"/>
                  </a:lnTo>
                  <a:lnTo>
                    <a:pt x="1857831" y="2222499"/>
                  </a:lnTo>
                  <a:lnTo>
                    <a:pt x="2111577" y="2222499"/>
                  </a:lnTo>
                  <a:lnTo>
                    <a:pt x="2111577" y="2959099"/>
                  </a:lnTo>
                  <a:close/>
                </a:path>
                <a:path w="3620770" h="4089400">
                  <a:moveTo>
                    <a:pt x="506967" y="3644899"/>
                  </a:moveTo>
                  <a:lnTo>
                    <a:pt x="440805" y="3644899"/>
                  </a:lnTo>
                  <a:lnTo>
                    <a:pt x="440805" y="2298699"/>
                  </a:lnTo>
                  <a:lnTo>
                    <a:pt x="506967" y="2298699"/>
                  </a:lnTo>
                  <a:lnTo>
                    <a:pt x="506967" y="3644899"/>
                  </a:lnTo>
                  <a:close/>
                </a:path>
                <a:path w="3620770" h="4089400">
                  <a:moveTo>
                    <a:pt x="2800856" y="3111499"/>
                  </a:moveTo>
                  <a:lnTo>
                    <a:pt x="2422761" y="3111499"/>
                  </a:lnTo>
                  <a:lnTo>
                    <a:pt x="2708492" y="2552699"/>
                  </a:lnTo>
                  <a:lnTo>
                    <a:pt x="2709218" y="2552699"/>
                  </a:lnTo>
                  <a:lnTo>
                    <a:pt x="2693322" y="2501899"/>
                  </a:lnTo>
                  <a:lnTo>
                    <a:pt x="2670597" y="2451099"/>
                  </a:lnTo>
                  <a:lnTo>
                    <a:pt x="2641679" y="2412999"/>
                  </a:lnTo>
                  <a:lnTo>
                    <a:pt x="2607201" y="2374899"/>
                  </a:lnTo>
                  <a:lnTo>
                    <a:pt x="2567799" y="2349499"/>
                  </a:lnTo>
                  <a:lnTo>
                    <a:pt x="2524107" y="2324099"/>
                  </a:lnTo>
                  <a:lnTo>
                    <a:pt x="2476759" y="2311399"/>
                  </a:lnTo>
                  <a:lnTo>
                    <a:pt x="2426390" y="2298699"/>
                  </a:lnTo>
                  <a:lnTo>
                    <a:pt x="2606112" y="2298699"/>
                  </a:lnTo>
                  <a:lnTo>
                    <a:pt x="2642419" y="2324099"/>
                  </a:lnTo>
                  <a:lnTo>
                    <a:pt x="2675461" y="2349499"/>
                  </a:lnTo>
                  <a:lnTo>
                    <a:pt x="2704878" y="2387599"/>
                  </a:lnTo>
                  <a:lnTo>
                    <a:pt x="2730306" y="2425699"/>
                  </a:lnTo>
                  <a:lnTo>
                    <a:pt x="2751385" y="2463799"/>
                  </a:lnTo>
                  <a:lnTo>
                    <a:pt x="3130776" y="2463799"/>
                  </a:lnTo>
                  <a:lnTo>
                    <a:pt x="2800856" y="3111499"/>
                  </a:lnTo>
                  <a:close/>
                </a:path>
                <a:path w="3620770" h="4089400">
                  <a:moveTo>
                    <a:pt x="2384949" y="4089399"/>
                  </a:moveTo>
                  <a:lnTo>
                    <a:pt x="2350414" y="4089399"/>
                  </a:lnTo>
                  <a:lnTo>
                    <a:pt x="2332958" y="4076699"/>
                  </a:lnTo>
                  <a:lnTo>
                    <a:pt x="2322560" y="4051299"/>
                  </a:lnTo>
                  <a:lnTo>
                    <a:pt x="2319999" y="4038599"/>
                  </a:lnTo>
                  <a:lnTo>
                    <a:pt x="2326059" y="4013199"/>
                  </a:lnTo>
                  <a:lnTo>
                    <a:pt x="2452569" y="3759199"/>
                  </a:lnTo>
                  <a:lnTo>
                    <a:pt x="2455835" y="3759199"/>
                  </a:lnTo>
                  <a:lnTo>
                    <a:pt x="2452932" y="3746499"/>
                  </a:lnTo>
                  <a:lnTo>
                    <a:pt x="2446389" y="3746499"/>
                  </a:lnTo>
                  <a:lnTo>
                    <a:pt x="2193733" y="3619499"/>
                  </a:lnTo>
                  <a:lnTo>
                    <a:pt x="2709944" y="3619499"/>
                  </a:lnTo>
                  <a:lnTo>
                    <a:pt x="2715644" y="3670299"/>
                  </a:lnTo>
                  <a:lnTo>
                    <a:pt x="2715922" y="3721099"/>
                  </a:lnTo>
                  <a:lnTo>
                    <a:pt x="2711023" y="3759199"/>
                  </a:lnTo>
                  <a:lnTo>
                    <a:pt x="2701189" y="3809999"/>
                  </a:lnTo>
                  <a:lnTo>
                    <a:pt x="2686663" y="3848099"/>
                  </a:lnTo>
                  <a:lnTo>
                    <a:pt x="2667689" y="3886199"/>
                  </a:lnTo>
                  <a:lnTo>
                    <a:pt x="2644510" y="3924299"/>
                  </a:lnTo>
                  <a:lnTo>
                    <a:pt x="2617370" y="3962399"/>
                  </a:lnTo>
                  <a:lnTo>
                    <a:pt x="2586510" y="3987799"/>
                  </a:lnTo>
                  <a:lnTo>
                    <a:pt x="2552176" y="4025899"/>
                  </a:lnTo>
                  <a:lnTo>
                    <a:pt x="2514609" y="4038599"/>
                  </a:lnTo>
                  <a:lnTo>
                    <a:pt x="2474054" y="4063999"/>
                  </a:lnTo>
                  <a:lnTo>
                    <a:pt x="2430753" y="4076699"/>
                  </a:lnTo>
                  <a:lnTo>
                    <a:pt x="2384949" y="4089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7016495" y="1851745"/>
            <a:ext cx="1386840" cy="1175385"/>
          </a:xfrm>
          <a:custGeom>
            <a:avLst/>
            <a:gdLst/>
            <a:ahLst/>
            <a:cxnLst/>
            <a:rect l="l" t="t" r="r" b="b"/>
            <a:pathLst>
              <a:path w="1386840" h="1175385">
                <a:moveTo>
                  <a:pt x="1386790" y="1175004"/>
                </a:moveTo>
                <a:lnTo>
                  <a:pt x="0" y="1175004"/>
                </a:lnTo>
                <a:lnTo>
                  <a:pt x="0" y="0"/>
                </a:lnTo>
                <a:lnTo>
                  <a:pt x="1386790" y="0"/>
                </a:lnTo>
                <a:lnTo>
                  <a:pt x="1386790" y="1175004"/>
                </a:lnTo>
                <a:close/>
              </a:path>
            </a:pathLst>
          </a:custGeom>
          <a:solidFill>
            <a:srgbClr val="0425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7025395" y="5327294"/>
            <a:ext cx="1386840" cy="1175385"/>
          </a:xfrm>
          <a:custGeom>
            <a:avLst/>
            <a:gdLst/>
            <a:ahLst/>
            <a:cxnLst/>
            <a:rect l="l" t="t" r="r" b="b"/>
            <a:pathLst>
              <a:path w="1386840" h="1175384">
                <a:moveTo>
                  <a:pt x="1386790" y="1175004"/>
                </a:moveTo>
                <a:lnTo>
                  <a:pt x="0" y="1175004"/>
                </a:lnTo>
                <a:lnTo>
                  <a:pt x="0" y="0"/>
                </a:lnTo>
                <a:lnTo>
                  <a:pt x="1386790" y="0"/>
                </a:lnTo>
                <a:lnTo>
                  <a:pt x="1386790" y="1175004"/>
                </a:lnTo>
                <a:close/>
              </a:path>
            </a:pathLst>
          </a:custGeom>
          <a:solidFill>
            <a:srgbClr val="04254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6495" y="3685580"/>
            <a:ext cx="1386790" cy="1175004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7016495" y="6920819"/>
            <a:ext cx="1386840" cy="1175385"/>
          </a:xfrm>
          <a:custGeom>
            <a:avLst/>
            <a:gdLst/>
            <a:ahLst/>
            <a:cxnLst/>
            <a:rect l="l" t="t" r="r" b="b"/>
            <a:pathLst>
              <a:path w="1386840" h="1175384">
                <a:moveTo>
                  <a:pt x="1386790" y="1175004"/>
                </a:moveTo>
                <a:lnTo>
                  <a:pt x="0" y="1175004"/>
                </a:lnTo>
                <a:lnTo>
                  <a:pt x="0" y="0"/>
                </a:lnTo>
                <a:lnTo>
                  <a:pt x="1386790" y="0"/>
                </a:lnTo>
                <a:lnTo>
                  <a:pt x="1386790" y="1175004"/>
                </a:lnTo>
                <a:close/>
              </a:path>
            </a:pathLst>
          </a:custGeom>
          <a:solidFill>
            <a:srgbClr val="04254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03725" y="311871"/>
            <a:ext cx="1386790" cy="1175004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7258407" y="2049160"/>
            <a:ext cx="781050" cy="780415"/>
            <a:chOff x="7258407" y="2049160"/>
            <a:chExt cx="781050" cy="780415"/>
          </a:xfrm>
        </p:grpSpPr>
        <p:sp>
          <p:nvSpPr>
            <p:cNvPr id="12" name="object 12" descr=""/>
            <p:cNvSpPr/>
            <p:nvPr/>
          </p:nvSpPr>
          <p:spPr>
            <a:xfrm>
              <a:off x="7258407" y="2052023"/>
              <a:ext cx="781050" cy="777240"/>
            </a:xfrm>
            <a:custGeom>
              <a:avLst/>
              <a:gdLst/>
              <a:ahLst/>
              <a:cxnLst/>
              <a:rect l="l" t="t" r="r" b="b"/>
              <a:pathLst>
                <a:path w="781050" h="777239">
                  <a:moveTo>
                    <a:pt x="550906" y="73659"/>
                  </a:moveTo>
                  <a:lnTo>
                    <a:pt x="509431" y="73659"/>
                  </a:lnTo>
                  <a:lnTo>
                    <a:pt x="516205" y="72389"/>
                  </a:lnTo>
                  <a:lnTo>
                    <a:pt x="520143" y="71119"/>
                  </a:lnTo>
                  <a:lnTo>
                    <a:pt x="526658" y="68579"/>
                  </a:lnTo>
                  <a:lnTo>
                    <a:pt x="535479" y="7619"/>
                  </a:lnTo>
                  <a:lnTo>
                    <a:pt x="537293" y="3809"/>
                  </a:lnTo>
                  <a:lnTo>
                    <a:pt x="542797" y="0"/>
                  </a:lnTo>
                  <a:lnTo>
                    <a:pt x="546256" y="0"/>
                  </a:lnTo>
                  <a:lnTo>
                    <a:pt x="633687" y="11429"/>
                  </a:lnTo>
                  <a:lnTo>
                    <a:pt x="638609" y="17779"/>
                  </a:lnTo>
                  <a:lnTo>
                    <a:pt x="637170" y="27939"/>
                  </a:lnTo>
                  <a:lnTo>
                    <a:pt x="558820" y="27939"/>
                  </a:lnTo>
                  <a:lnTo>
                    <a:pt x="553458" y="64769"/>
                  </a:lnTo>
                  <a:lnTo>
                    <a:pt x="550906" y="73659"/>
                  </a:lnTo>
                  <a:close/>
                </a:path>
                <a:path w="781050" h="777239">
                  <a:moveTo>
                    <a:pt x="459460" y="53339"/>
                  </a:moveTo>
                  <a:lnTo>
                    <a:pt x="417013" y="53339"/>
                  </a:lnTo>
                  <a:lnTo>
                    <a:pt x="458695" y="21589"/>
                  </a:lnTo>
                  <a:lnTo>
                    <a:pt x="462180" y="20319"/>
                  </a:lnTo>
                  <a:lnTo>
                    <a:pt x="468941" y="21589"/>
                  </a:lnTo>
                  <a:lnTo>
                    <a:pt x="472011" y="24129"/>
                  </a:lnTo>
                  <a:lnTo>
                    <a:pt x="493120" y="52069"/>
                  </a:lnTo>
                  <a:lnTo>
                    <a:pt x="461117" y="52069"/>
                  </a:lnTo>
                  <a:lnTo>
                    <a:pt x="459460" y="53339"/>
                  </a:lnTo>
                  <a:close/>
                </a:path>
                <a:path w="781050" h="777239">
                  <a:moveTo>
                    <a:pt x="645322" y="116839"/>
                  </a:moveTo>
                  <a:lnTo>
                    <a:pt x="608057" y="93979"/>
                  </a:lnTo>
                  <a:lnTo>
                    <a:pt x="604738" y="72389"/>
                  </a:lnTo>
                  <a:lnTo>
                    <a:pt x="610100" y="34289"/>
                  </a:lnTo>
                  <a:lnTo>
                    <a:pt x="558820" y="27939"/>
                  </a:lnTo>
                  <a:lnTo>
                    <a:pt x="637170" y="27939"/>
                  </a:lnTo>
                  <a:lnTo>
                    <a:pt x="629257" y="83819"/>
                  </a:lnTo>
                  <a:lnTo>
                    <a:pt x="634853" y="87629"/>
                  </a:lnTo>
                  <a:lnTo>
                    <a:pt x="638350" y="90169"/>
                  </a:lnTo>
                  <a:lnTo>
                    <a:pt x="644554" y="92709"/>
                  </a:lnTo>
                  <a:lnTo>
                    <a:pt x="688440" y="92709"/>
                  </a:lnTo>
                  <a:lnTo>
                    <a:pt x="666522" y="109219"/>
                  </a:lnTo>
                  <a:lnTo>
                    <a:pt x="656317" y="114299"/>
                  </a:lnTo>
                  <a:lnTo>
                    <a:pt x="645322" y="116839"/>
                  </a:lnTo>
                  <a:close/>
                </a:path>
                <a:path w="781050" h="777239">
                  <a:moveTo>
                    <a:pt x="147405" y="337819"/>
                  </a:moveTo>
                  <a:lnTo>
                    <a:pt x="120862" y="337819"/>
                  </a:lnTo>
                  <a:lnTo>
                    <a:pt x="131055" y="289559"/>
                  </a:lnTo>
                  <a:lnTo>
                    <a:pt x="136353" y="284479"/>
                  </a:lnTo>
                  <a:lnTo>
                    <a:pt x="146379" y="284479"/>
                  </a:lnTo>
                  <a:lnTo>
                    <a:pt x="146573" y="280669"/>
                  </a:lnTo>
                  <a:lnTo>
                    <a:pt x="156453" y="226059"/>
                  </a:lnTo>
                  <a:lnTo>
                    <a:pt x="174719" y="181609"/>
                  </a:lnTo>
                  <a:lnTo>
                    <a:pt x="200841" y="142239"/>
                  </a:lnTo>
                  <a:lnTo>
                    <a:pt x="233828" y="109219"/>
                  </a:lnTo>
                  <a:lnTo>
                    <a:pt x="272685" y="82549"/>
                  </a:lnTo>
                  <a:lnTo>
                    <a:pt x="316419" y="63499"/>
                  </a:lnTo>
                  <a:lnTo>
                    <a:pt x="364037" y="53339"/>
                  </a:lnTo>
                  <a:lnTo>
                    <a:pt x="377112" y="52069"/>
                  </a:lnTo>
                  <a:lnTo>
                    <a:pt x="403646" y="52069"/>
                  </a:lnTo>
                  <a:lnTo>
                    <a:pt x="417013" y="53339"/>
                  </a:lnTo>
                  <a:lnTo>
                    <a:pt x="459460" y="53339"/>
                  </a:lnTo>
                  <a:lnTo>
                    <a:pt x="427969" y="77469"/>
                  </a:lnTo>
                  <a:lnTo>
                    <a:pt x="374243" y="77469"/>
                  </a:lnTo>
                  <a:lnTo>
                    <a:pt x="366873" y="78739"/>
                  </a:lnTo>
                  <a:lnTo>
                    <a:pt x="317509" y="90169"/>
                  </a:lnTo>
                  <a:lnTo>
                    <a:pt x="273072" y="111759"/>
                  </a:lnTo>
                  <a:lnTo>
                    <a:pt x="234974" y="143509"/>
                  </a:lnTo>
                  <a:lnTo>
                    <a:pt x="204624" y="181609"/>
                  </a:lnTo>
                  <a:lnTo>
                    <a:pt x="183434" y="226059"/>
                  </a:lnTo>
                  <a:lnTo>
                    <a:pt x="172815" y="275589"/>
                  </a:lnTo>
                  <a:lnTo>
                    <a:pt x="173556" y="325119"/>
                  </a:lnTo>
                  <a:lnTo>
                    <a:pt x="175361" y="332739"/>
                  </a:lnTo>
                  <a:lnTo>
                    <a:pt x="148490" y="332739"/>
                  </a:lnTo>
                  <a:lnTo>
                    <a:pt x="147405" y="337819"/>
                  </a:lnTo>
                  <a:close/>
                </a:path>
                <a:path w="781050" h="777239">
                  <a:moveTo>
                    <a:pt x="513054" y="97789"/>
                  </a:moveTo>
                  <a:lnTo>
                    <a:pt x="502032" y="96519"/>
                  </a:lnTo>
                  <a:lnTo>
                    <a:pt x="492122" y="91439"/>
                  </a:lnTo>
                  <a:lnTo>
                    <a:pt x="483888" y="82549"/>
                  </a:lnTo>
                  <a:lnTo>
                    <a:pt x="461117" y="52069"/>
                  </a:lnTo>
                  <a:lnTo>
                    <a:pt x="493120" y="52069"/>
                  </a:lnTo>
                  <a:lnTo>
                    <a:pt x="509431" y="73659"/>
                  </a:lnTo>
                  <a:lnTo>
                    <a:pt x="550906" y="73659"/>
                  </a:lnTo>
                  <a:lnTo>
                    <a:pt x="550176" y="76199"/>
                  </a:lnTo>
                  <a:lnTo>
                    <a:pt x="544005" y="85089"/>
                  </a:lnTo>
                  <a:lnTo>
                    <a:pt x="535352" y="92709"/>
                  </a:lnTo>
                  <a:lnTo>
                    <a:pt x="524625" y="96519"/>
                  </a:lnTo>
                  <a:lnTo>
                    <a:pt x="513054" y="97789"/>
                  </a:lnTo>
                  <a:close/>
                </a:path>
                <a:path w="781050" h="777239">
                  <a:moveTo>
                    <a:pt x="688440" y="92709"/>
                  </a:moveTo>
                  <a:lnTo>
                    <a:pt x="644554" y="92709"/>
                  </a:lnTo>
                  <a:lnTo>
                    <a:pt x="650992" y="87629"/>
                  </a:lnTo>
                  <a:lnTo>
                    <a:pt x="694448" y="55879"/>
                  </a:lnTo>
                  <a:lnTo>
                    <a:pt x="697829" y="54609"/>
                  </a:lnTo>
                  <a:lnTo>
                    <a:pt x="704694" y="55879"/>
                  </a:lnTo>
                  <a:lnTo>
                    <a:pt x="707764" y="57149"/>
                  </a:lnTo>
                  <a:lnTo>
                    <a:pt x="729792" y="86359"/>
                  </a:lnTo>
                  <a:lnTo>
                    <a:pt x="696870" y="86359"/>
                  </a:lnTo>
                  <a:lnTo>
                    <a:pt x="688440" y="92709"/>
                  </a:lnTo>
                  <a:close/>
                </a:path>
                <a:path w="781050" h="777239">
                  <a:moveTo>
                    <a:pt x="447257" y="151129"/>
                  </a:moveTo>
                  <a:lnTo>
                    <a:pt x="417402" y="151129"/>
                  </a:lnTo>
                  <a:lnTo>
                    <a:pt x="421456" y="146049"/>
                  </a:lnTo>
                  <a:lnTo>
                    <a:pt x="423541" y="142239"/>
                  </a:lnTo>
                  <a:lnTo>
                    <a:pt x="426534" y="135889"/>
                  </a:lnTo>
                  <a:lnTo>
                    <a:pt x="389126" y="86359"/>
                  </a:lnTo>
                  <a:lnTo>
                    <a:pt x="388245" y="82549"/>
                  </a:lnTo>
                  <a:lnTo>
                    <a:pt x="388789" y="78739"/>
                  </a:lnTo>
                  <a:lnTo>
                    <a:pt x="389087" y="77469"/>
                  </a:lnTo>
                  <a:lnTo>
                    <a:pt x="427969" y="77469"/>
                  </a:lnTo>
                  <a:lnTo>
                    <a:pt x="419682" y="83819"/>
                  </a:lnTo>
                  <a:lnTo>
                    <a:pt x="442440" y="114299"/>
                  </a:lnTo>
                  <a:lnTo>
                    <a:pt x="448016" y="124459"/>
                  </a:lnTo>
                  <a:lnTo>
                    <a:pt x="450287" y="134619"/>
                  </a:lnTo>
                  <a:lnTo>
                    <a:pt x="449225" y="146049"/>
                  </a:lnTo>
                  <a:lnTo>
                    <a:pt x="447257" y="151129"/>
                  </a:lnTo>
                  <a:close/>
                </a:path>
                <a:path w="781050" h="777239">
                  <a:moveTo>
                    <a:pt x="771705" y="276859"/>
                  </a:moveTo>
                  <a:lnTo>
                    <a:pt x="745650" y="276859"/>
                  </a:lnTo>
                  <a:lnTo>
                    <a:pt x="752969" y="224789"/>
                  </a:lnTo>
                  <a:lnTo>
                    <a:pt x="715419" y="219709"/>
                  </a:lnTo>
                  <a:lnTo>
                    <a:pt x="683283" y="190499"/>
                  </a:lnTo>
                  <a:lnTo>
                    <a:pt x="682042" y="179069"/>
                  </a:lnTo>
                  <a:lnTo>
                    <a:pt x="684151" y="168909"/>
                  </a:lnTo>
                  <a:lnTo>
                    <a:pt x="689407" y="158749"/>
                  </a:lnTo>
                  <a:lnTo>
                    <a:pt x="697609" y="149859"/>
                  </a:lnTo>
                  <a:lnTo>
                    <a:pt x="727957" y="126999"/>
                  </a:lnTo>
                  <a:lnTo>
                    <a:pt x="696870" y="86359"/>
                  </a:lnTo>
                  <a:lnTo>
                    <a:pt x="729792" y="86359"/>
                  </a:lnTo>
                  <a:lnTo>
                    <a:pt x="758526" y="124459"/>
                  </a:lnTo>
                  <a:lnTo>
                    <a:pt x="759406" y="128269"/>
                  </a:lnTo>
                  <a:lnTo>
                    <a:pt x="758435" y="135889"/>
                  </a:lnTo>
                  <a:lnTo>
                    <a:pt x="756621" y="138429"/>
                  </a:lnTo>
                  <a:lnTo>
                    <a:pt x="706715" y="175259"/>
                  </a:lnTo>
                  <a:lnTo>
                    <a:pt x="707867" y="182879"/>
                  </a:lnTo>
                  <a:lnTo>
                    <a:pt x="708878" y="186689"/>
                  </a:lnTo>
                  <a:lnTo>
                    <a:pt x="711131" y="193039"/>
                  </a:lnTo>
                  <a:lnTo>
                    <a:pt x="769471" y="201929"/>
                  </a:lnTo>
                  <a:lnTo>
                    <a:pt x="772864" y="201929"/>
                  </a:lnTo>
                  <a:lnTo>
                    <a:pt x="775934" y="203199"/>
                  </a:lnTo>
                  <a:lnTo>
                    <a:pt x="780053" y="209549"/>
                  </a:lnTo>
                  <a:lnTo>
                    <a:pt x="780934" y="212089"/>
                  </a:lnTo>
                  <a:lnTo>
                    <a:pt x="771705" y="276859"/>
                  </a:lnTo>
                  <a:close/>
                </a:path>
                <a:path w="781050" h="777239">
                  <a:moveTo>
                    <a:pt x="416534" y="393699"/>
                  </a:moveTo>
                  <a:lnTo>
                    <a:pt x="408400" y="392429"/>
                  </a:lnTo>
                  <a:lnTo>
                    <a:pt x="404125" y="386079"/>
                  </a:lnTo>
                  <a:lnTo>
                    <a:pt x="353208" y="318769"/>
                  </a:lnTo>
                  <a:lnTo>
                    <a:pt x="354361" y="311149"/>
                  </a:lnTo>
                  <a:lnTo>
                    <a:pt x="407221" y="270509"/>
                  </a:lnTo>
                  <a:lnTo>
                    <a:pt x="406068" y="264159"/>
                  </a:lnTo>
                  <a:lnTo>
                    <a:pt x="405071" y="260349"/>
                  </a:lnTo>
                  <a:lnTo>
                    <a:pt x="402804" y="253999"/>
                  </a:lnTo>
                  <a:lnTo>
                    <a:pt x="341071" y="245109"/>
                  </a:lnTo>
                  <a:lnTo>
                    <a:pt x="338002" y="242569"/>
                  </a:lnTo>
                  <a:lnTo>
                    <a:pt x="333883" y="237489"/>
                  </a:lnTo>
                  <a:lnTo>
                    <a:pt x="333002" y="233679"/>
                  </a:lnTo>
                  <a:lnTo>
                    <a:pt x="345488" y="146049"/>
                  </a:lnTo>
                  <a:lnTo>
                    <a:pt x="352055" y="142239"/>
                  </a:lnTo>
                  <a:lnTo>
                    <a:pt x="359140" y="142239"/>
                  </a:lnTo>
                  <a:lnTo>
                    <a:pt x="409527" y="149859"/>
                  </a:lnTo>
                  <a:lnTo>
                    <a:pt x="417402" y="151129"/>
                  </a:lnTo>
                  <a:lnTo>
                    <a:pt x="447257" y="151129"/>
                  </a:lnTo>
                  <a:lnTo>
                    <a:pt x="444797" y="157479"/>
                  </a:lnTo>
                  <a:lnTo>
                    <a:pt x="437509" y="166369"/>
                  </a:lnTo>
                  <a:lnTo>
                    <a:pt x="431947" y="170179"/>
                  </a:lnTo>
                  <a:lnTo>
                    <a:pt x="368311" y="170179"/>
                  </a:lnTo>
                  <a:lnTo>
                    <a:pt x="360993" y="220979"/>
                  </a:lnTo>
                  <a:lnTo>
                    <a:pt x="409688" y="229869"/>
                  </a:lnTo>
                  <a:lnTo>
                    <a:pt x="431926" y="266699"/>
                  </a:lnTo>
                  <a:lnTo>
                    <a:pt x="429820" y="278129"/>
                  </a:lnTo>
                  <a:lnTo>
                    <a:pt x="424562" y="288289"/>
                  </a:lnTo>
                  <a:lnTo>
                    <a:pt x="416353" y="295909"/>
                  </a:lnTo>
                  <a:lnTo>
                    <a:pt x="386017" y="318769"/>
                  </a:lnTo>
                  <a:lnTo>
                    <a:pt x="417091" y="360679"/>
                  </a:lnTo>
                  <a:lnTo>
                    <a:pt x="460868" y="360679"/>
                  </a:lnTo>
                  <a:lnTo>
                    <a:pt x="416534" y="393699"/>
                  </a:lnTo>
                  <a:close/>
                </a:path>
                <a:path w="781050" h="777239">
                  <a:moveTo>
                    <a:pt x="417513" y="175259"/>
                  </a:moveTo>
                  <a:lnTo>
                    <a:pt x="405861" y="175259"/>
                  </a:lnTo>
                  <a:lnTo>
                    <a:pt x="368311" y="170179"/>
                  </a:lnTo>
                  <a:lnTo>
                    <a:pt x="431947" y="170179"/>
                  </a:lnTo>
                  <a:lnTo>
                    <a:pt x="428238" y="172719"/>
                  </a:lnTo>
                  <a:lnTo>
                    <a:pt x="417513" y="175259"/>
                  </a:lnTo>
                  <a:close/>
                </a:path>
                <a:path w="781050" h="777239">
                  <a:moveTo>
                    <a:pt x="697028" y="393699"/>
                  </a:moveTo>
                  <a:lnTo>
                    <a:pt x="652844" y="393699"/>
                  </a:lnTo>
                  <a:lnTo>
                    <a:pt x="694280" y="363219"/>
                  </a:lnTo>
                  <a:lnTo>
                    <a:pt x="671522" y="332739"/>
                  </a:lnTo>
                  <a:lnTo>
                    <a:pt x="665946" y="322579"/>
                  </a:lnTo>
                  <a:lnTo>
                    <a:pt x="663676" y="311149"/>
                  </a:lnTo>
                  <a:lnTo>
                    <a:pt x="664742" y="300989"/>
                  </a:lnTo>
                  <a:lnTo>
                    <a:pt x="669177" y="289559"/>
                  </a:lnTo>
                  <a:lnTo>
                    <a:pt x="676452" y="280669"/>
                  </a:lnTo>
                  <a:lnTo>
                    <a:pt x="685700" y="274319"/>
                  </a:lnTo>
                  <a:lnTo>
                    <a:pt x="696418" y="270509"/>
                  </a:lnTo>
                  <a:lnTo>
                    <a:pt x="708100" y="270509"/>
                  </a:lnTo>
                  <a:lnTo>
                    <a:pt x="745650" y="276859"/>
                  </a:lnTo>
                  <a:lnTo>
                    <a:pt x="771705" y="276859"/>
                  </a:lnTo>
                  <a:lnTo>
                    <a:pt x="768990" y="295909"/>
                  </a:lnTo>
                  <a:lnTo>
                    <a:pt x="696430" y="295909"/>
                  </a:lnTo>
                  <a:lnTo>
                    <a:pt x="692466" y="300989"/>
                  </a:lnTo>
                  <a:lnTo>
                    <a:pt x="690407" y="304799"/>
                  </a:lnTo>
                  <a:lnTo>
                    <a:pt x="687415" y="311149"/>
                  </a:lnTo>
                  <a:lnTo>
                    <a:pt x="727050" y="363219"/>
                  </a:lnTo>
                  <a:lnTo>
                    <a:pt x="725885" y="372109"/>
                  </a:lnTo>
                  <a:lnTo>
                    <a:pt x="697028" y="393699"/>
                  </a:lnTo>
                  <a:close/>
                </a:path>
                <a:path w="781050" h="777239">
                  <a:moveTo>
                    <a:pt x="761945" y="304799"/>
                  </a:moveTo>
                  <a:lnTo>
                    <a:pt x="704409" y="297179"/>
                  </a:lnTo>
                  <a:lnTo>
                    <a:pt x="696430" y="295909"/>
                  </a:lnTo>
                  <a:lnTo>
                    <a:pt x="768990" y="295909"/>
                  </a:lnTo>
                  <a:lnTo>
                    <a:pt x="768447" y="299719"/>
                  </a:lnTo>
                  <a:lnTo>
                    <a:pt x="761945" y="304799"/>
                  </a:lnTo>
                  <a:close/>
                </a:path>
                <a:path w="781050" h="777239">
                  <a:moveTo>
                    <a:pt x="79931" y="596899"/>
                  </a:moveTo>
                  <a:lnTo>
                    <a:pt x="72975" y="595629"/>
                  </a:lnTo>
                  <a:lnTo>
                    <a:pt x="25283" y="548639"/>
                  </a:lnTo>
                  <a:lnTo>
                    <a:pt x="24649" y="541019"/>
                  </a:lnTo>
                  <a:lnTo>
                    <a:pt x="52860" y="500379"/>
                  </a:lnTo>
                  <a:lnTo>
                    <a:pt x="4287" y="490219"/>
                  </a:lnTo>
                  <a:lnTo>
                    <a:pt x="0" y="485139"/>
                  </a:lnTo>
                  <a:lnTo>
                    <a:pt x="0" y="421639"/>
                  </a:lnTo>
                  <a:lnTo>
                    <a:pt x="4287" y="415289"/>
                  </a:lnTo>
                  <a:lnTo>
                    <a:pt x="52860" y="405129"/>
                  </a:lnTo>
                  <a:lnTo>
                    <a:pt x="28198" y="369569"/>
                  </a:lnTo>
                  <a:lnTo>
                    <a:pt x="24636" y="364489"/>
                  </a:lnTo>
                  <a:lnTo>
                    <a:pt x="25283" y="358139"/>
                  </a:lnTo>
                  <a:lnTo>
                    <a:pt x="72962" y="309879"/>
                  </a:lnTo>
                  <a:lnTo>
                    <a:pt x="79931" y="309879"/>
                  </a:lnTo>
                  <a:lnTo>
                    <a:pt x="85060" y="312419"/>
                  </a:lnTo>
                  <a:lnTo>
                    <a:pt x="120862" y="337819"/>
                  </a:lnTo>
                  <a:lnTo>
                    <a:pt x="147405" y="337819"/>
                  </a:lnTo>
                  <a:lnTo>
                    <a:pt x="146863" y="340359"/>
                  </a:lnTo>
                  <a:lnTo>
                    <a:pt x="79257" y="340359"/>
                  </a:lnTo>
                  <a:lnTo>
                    <a:pt x="55657" y="364489"/>
                  </a:lnTo>
                  <a:lnTo>
                    <a:pt x="74206" y="391159"/>
                  </a:lnTo>
                  <a:lnTo>
                    <a:pt x="77169" y="396239"/>
                  </a:lnTo>
                  <a:lnTo>
                    <a:pt x="78634" y="402589"/>
                  </a:lnTo>
                  <a:lnTo>
                    <a:pt x="78572" y="408939"/>
                  </a:lnTo>
                  <a:lnTo>
                    <a:pt x="76952" y="415289"/>
                  </a:lnTo>
                  <a:lnTo>
                    <a:pt x="73727" y="422909"/>
                  </a:lnTo>
                  <a:lnTo>
                    <a:pt x="66719" y="429259"/>
                  </a:lnTo>
                  <a:lnTo>
                    <a:pt x="25931" y="438149"/>
                  </a:lnTo>
                  <a:lnTo>
                    <a:pt x="25931" y="468629"/>
                  </a:lnTo>
                  <a:lnTo>
                    <a:pt x="66719" y="477519"/>
                  </a:lnTo>
                  <a:lnTo>
                    <a:pt x="78632" y="502919"/>
                  </a:lnTo>
                  <a:lnTo>
                    <a:pt x="77163" y="509269"/>
                  </a:lnTo>
                  <a:lnTo>
                    <a:pt x="74193" y="515619"/>
                  </a:lnTo>
                  <a:lnTo>
                    <a:pt x="55657" y="542289"/>
                  </a:lnTo>
                  <a:lnTo>
                    <a:pt x="79257" y="566419"/>
                  </a:lnTo>
                  <a:lnTo>
                    <a:pt x="146765" y="566419"/>
                  </a:lnTo>
                  <a:lnTo>
                    <a:pt x="147307" y="568959"/>
                  </a:lnTo>
                  <a:lnTo>
                    <a:pt x="120862" y="568959"/>
                  </a:lnTo>
                  <a:lnTo>
                    <a:pt x="85060" y="593089"/>
                  </a:lnTo>
                  <a:lnTo>
                    <a:pt x="79931" y="596899"/>
                  </a:lnTo>
                  <a:close/>
                </a:path>
                <a:path w="781050" h="777239">
                  <a:moveTo>
                    <a:pt x="460868" y="360679"/>
                  </a:moveTo>
                  <a:lnTo>
                    <a:pt x="417091" y="360679"/>
                  </a:lnTo>
                  <a:lnTo>
                    <a:pt x="447452" y="337819"/>
                  </a:lnTo>
                  <a:lnTo>
                    <a:pt x="457648" y="332739"/>
                  </a:lnTo>
                  <a:lnTo>
                    <a:pt x="468635" y="330199"/>
                  </a:lnTo>
                  <a:lnTo>
                    <a:pt x="479804" y="331469"/>
                  </a:lnTo>
                  <a:lnTo>
                    <a:pt x="490546" y="335279"/>
                  </a:lnTo>
                  <a:lnTo>
                    <a:pt x="499597" y="342899"/>
                  </a:lnTo>
                  <a:lnTo>
                    <a:pt x="505903" y="351789"/>
                  </a:lnTo>
                  <a:lnTo>
                    <a:pt x="506636" y="354329"/>
                  </a:lnTo>
                  <a:lnTo>
                    <a:pt x="469394" y="354329"/>
                  </a:lnTo>
                  <a:lnTo>
                    <a:pt x="460868" y="360679"/>
                  </a:lnTo>
                  <a:close/>
                </a:path>
                <a:path w="781050" h="777239">
                  <a:moveTo>
                    <a:pt x="168385" y="530859"/>
                  </a:moveTo>
                  <a:lnTo>
                    <a:pt x="138160" y="524509"/>
                  </a:lnTo>
                  <a:lnTo>
                    <a:pt x="113454" y="507999"/>
                  </a:lnTo>
                  <a:lnTo>
                    <a:pt x="96785" y="483869"/>
                  </a:lnTo>
                  <a:lnTo>
                    <a:pt x="90669" y="453389"/>
                  </a:lnTo>
                  <a:lnTo>
                    <a:pt x="95918" y="425449"/>
                  </a:lnTo>
                  <a:lnTo>
                    <a:pt x="110342" y="401319"/>
                  </a:lnTo>
                  <a:lnTo>
                    <a:pt x="131953" y="384809"/>
                  </a:lnTo>
                  <a:lnTo>
                    <a:pt x="158761" y="375919"/>
                  </a:lnTo>
                  <a:lnTo>
                    <a:pt x="155442" y="365759"/>
                  </a:lnTo>
                  <a:lnTo>
                    <a:pt x="152630" y="354329"/>
                  </a:lnTo>
                  <a:lnTo>
                    <a:pt x="150315" y="342899"/>
                  </a:lnTo>
                  <a:lnTo>
                    <a:pt x="148490" y="332739"/>
                  </a:lnTo>
                  <a:lnTo>
                    <a:pt x="175361" y="332739"/>
                  </a:lnTo>
                  <a:lnTo>
                    <a:pt x="184686" y="372109"/>
                  </a:lnTo>
                  <a:lnTo>
                    <a:pt x="198755" y="401319"/>
                  </a:lnTo>
                  <a:lnTo>
                    <a:pt x="168385" y="401319"/>
                  </a:lnTo>
                  <a:lnTo>
                    <a:pt x="148235" y="405129"/>
                  </a:lnTo>
                  <a:lnTo>
                    <a:pt x="131765" y="416559"/>
                  </a:lnTo>
                  <a:lnTo>
                    <a:pt x="120652" y="433069"/>
                  </a:lnTo>
                  <a:lnTo>
                    <a:pt x="116574" y="453389"/>
                  </a:lnTo>
                  <a:lnTo>
                    <a:pt x="120652" y="473709"/>
                  </a:lnTo>
                  <a:lnTo>
                    <a:pt x="131765" y="490219"/>
                  </a:lnTo>
                  <a:lnTo>
                    <a:pt x="148235" y="500379"/>
                  </a:lnTo>
                  <a:lnTo>
                    <a:pt x="168385" y="505459"/>
                  </a:lnTo>
                  <a:lnTo>
                    <a:pt x="224913" y="505459"/>
                  </a:lnTo>
                  <a:lnTo>
                    <a:pt x="208795" y="519429"/>
                  </a:lnTo>
                  <a:lnTo>
                    <a:pt x="189640" y="528319"/>
                  </a:lnTo>
                  <a:lnTo>
                    <a:pt x="168385" y="530859"/>
                  </a:lnTo>
                  <a:close/>
                </a:path>
                <a:path w="781050" h="777239">
                  <a:moveTo>
                    <a:pt x="124282" y="363219"/>
                  </a:moveTo>
                  <a:lnTo>
                    <a:pt x="117983" y="363219"/>
                  </a:lnTo>
                  <a:lnTo>
                    <a:pt x="111853" y="361949"/>
                  </a:lnTo>
                  <a:lnTo>
                    <a:pt x="106173" y="359409"/>
                  </a:lnTo>
                  <a:lnTo>
                    <a:pt x="79257" y="340359"/>
                  </a:lnTo>
                  <a:lnTo>
                    <a:pt x="146863" y="340359"/>
                  </a:lnTo>
                  <a:lnTo>
                    <a:pt x="144423" y="351789"/>
                  </a:lnTo>
                  <a:lnTo>
                    <a:pt x="138542" y="358139"/>
                  </a:lnTo>
                  <a:lnTo>
                    <a:pt x="130473" y="361949"/>
                  </a:lnTo>
                  <a:lnTo>
                    <a:pt x="124282" y="363219"/>
                  </a:lnTo>
                  <a:close/>
                </a:path>
                <a:path w="781050" h="777239">
                  <a:moveTo>
                    <a:pt x="581337" y="419099"/>
                  </a:moveTo>
                  <a:lnTo>
                    <a:pt x="555141" y="419099"/>
                  </a:lnTo>
                  <a:lnTo>
                    <a:pt x="560504" y="382269"/>
                  </a:lnTo>
                  <a:lnTo>
                    <a:pt x="589337" y="349249"/>
                  </a:lnTo>
                  <a:lnTo>
                    <a:pt x="600902" y="347979"/>
                  </a:lnTo>
                  <a:lnTo>
                    <a:pt x="611925" y="350519"/>
                  </a:lnTo>
                  <a:lnTo>
                    <a:pt x="621837" y="355599"/>
                  </a:lnTo>
                  <a:lnTo>
                    <a:pt x="630073" y="364489"/>
                  </a:lnTo>
                  <a:lnTo>
                    <a:pt x="637003" y="373379"/>
                  </a:lnTo>
                  <a:lnTo>
                    <a:pt x="604491" y="373379"/>
                  </a:lnTo>
                  <a:lnTo>
                    <a:pt x="597717" y="374649"/>
                  </a:lnTo>
                  <a:lnTo>
                    <a:pt x="593792" y="374649"/>
                  </a:lnTo>
                  <a:lnTo>
                    <a:pt x="587277" y="377189"/>
                  </a:lnTo>
                  <a:lnTo>
                    <a:pt x="581337" y="419099"/>
                  </a:lnTo>
                  <a:close/>
                </a:path>
                <a:path w="781050" h="777239">
                  <a:moveTo>
                    <a:pt x="568897" y="447039"/>
                  </a:moveTo>
                  <a:lnTo>
                    <a:pt x="564882" y="447039"/>
                  </a:lnTo>
                  <a:lnTo>
                    <a:pt x="480262" y="434339"/>
                  </a:lnTo>
                  <a:lnTo>
                    <a:pt x="475340" y="427989"/>
                  </a:lnTo>
                  <a:lnTo>
                    <a:pt x="484691" y="363219"/>
                  </a:lnTo>
                  <a:lnTo>
                    <a:pt x="479083" y="359409"/>
                  </a:lnTo>
                  <a:lnTo>
                    <a:pt x="475586" y="356869"/>
                  </a:lnTo>
                  <a:lnTo>
                    <a:pt x="469394" y="354329"/>
                  </a:lnTo>
                  <a:lnTo>
                    <a:pt x="506636" y="354329"/>
                  </a:lnTo>
                  <a:lnTo>
                    <a:pt x="509200" y="363219"/>
                  </a:lnTo>
                  <a:lnTo>
                    <a:pt x="509224" y="374649"/>
                  </a:lnTo>
                  <a:lnTo>
                    <a:pt x="503861" y="411479"/>
                  </a:lnTo>
                  <a:lnTo>
                    <a:pt x="555141" y="419099"/>
                  </a:lnTo>
                  <a:lnTo>
                    <a:pt x="581337" y="419099"/>
                  </a:lnTo>
                  <a:lnTo>
                    <a:pt x="578456" y="439419"/>
                  </a:lnTo>
                  <a:lnTo>
                    <a:pt x="576643" y="441959"/>
                  </a:lnTo>
                  <a:lnTo>
                    <a:pt x="571630" y="445769"/>
                  </a:lnTo>
                  <a:lnTo>
                    <a:pt x="568897" y="447039"/>
                  </a:lnTo>
                  <a:close/>
                </a:path>
                <a:path w="781050" h="777239">
                  <a:moveTo>
                    <a:pt x="652261" y="426719"/>
                  </a:moveTo>
                  <a:lnTo>
                    <a:pt x="644140" y="425449"/>
                  </a:lnTo>
                  <a:lnTo>
                    <a:pt x="639865" y="420369"/>
                  </a:lnTo>
                  <a:lnTo>
                    <a:pt x="609336" y="379729"/>
                  </a:lnTo>
                  <a:lnTo>
                    <a:pt x="604491" y="373379"/>
                  </a:lnTo>
                  <a:lnTo>
                    <a:pt x="637003" y="373379"/>
                  </a:lnTo>
                  <a:lnTo>
                    <a:pt x="652844" y="393699"/>
                  </a:lnTo>
                  <a:lnTo>
                    <a:pt x="697028" y="393699"/>
                  </a:lnTo>
                  <a:lnTo>
                    <a:pt x="657986" y="422909"/>
                  </a:lnTo>
                  <a:lnTo>
                    <a:pt x="652261" y="426719"/>
                  </a:lnTo>
                  <a:close/>
                </a:path>
                <a:path w="781050" h="777239">
                  <a:moveTo>
                    <a:pt x="224913" y="505459"/>
                  </a:moveTo>
                  <a:lnTo>
                    <a:pt x="168385" y="505459"/>
                  </a:lnTo>
                  <a:lnTo>
                    <a:pt x="184190" y="502919"/>
                  </a:lnTo>
                  <a:lnTo>
                    <a:pt x="198151" y="495299"/>
                  </a:lnTo>
                  <a:lnTo>
                    <a:pt x="209372" y="483869"/>
                  </a:lnTo>
                  <a:lnTo>
                    <a:pt x="216958" y="471169"/>
                  </a:lnTo>
                  <a:lnTo>
                    <a:pt x="202651" y="454659"/>
                  </a:lnTo>
                  <a:lnTo>
                    <a:pt x="189838" y="438149"/>
                  </a:lnTo>
                  <a:lnTo>
                    <a:pt x="178565" y="420369"/>
                  </a:lnTo>
                  <a:lnTo>
                    <a:pt x="168877" y="401319"/>
                  </a:lnTo>
                  <a:lnTo>
                    <a:pt x="198755" y="401319"/>
                  </a:lnTo>
                  <a:lnTo>
                    <a:pt x="205484" y="415289"/>
                  </a:lnTo>
                  <a:lnTo>
                    <a:pt x="235229" y="452119"/>
                  </a:lnTo>
                  <a:lnTo>
                    <a:pt x="273199" y="482599"/>
                  </a:lnTo>
                  <a:lnTo>
                    <a:pt x="280396" y="488949"/>
                  </a:lnTo>
                  <a:lnTo>
                    <a:pt x="237061" y="488949"/>
                  </a:lnTo>
                  <a:lnTo>
                    <a:pt x="224913" y="505459"/>
                  </a:lnTo>
                  <a:close/>
                </a:path>
                <a:path w="781050" h="777239">
                  <a:moveTo>
                    <a:pt x="488451" y="634999"/>
                  </a:moveTo>
                  <a:lnTo>
                    <a:pt x="443813" y="634999"/>
                  </a:lnTo>
                  <a:lnTo>
                    <a:pt x="453888" y="632459"/>
                  </a:lnTo>
                  <a:lnTo>
                    <a:pt x="462123" y="627379"/>
                  </a:lnTo>
                  <a:lnTo>
                    <a:pt x="467679" y="618489"/>
                  </a:lnTo>
                  <a:lnTo>
                    <a:pt x="469718" y="608329"/>
                  </a:lnTo>
                  <a:lnTo>
                    <a:pt x="469718" y="557529"/>
                  </a:lnTo>
                  <a:lnTo>
                    <a:pt x="472568" y="535939"/>
                  </a:lnTo>
                  <a:lnTo>
                    <a:pt x="480799" y="515619"/>
                  </a:lnTo>
                  <a:lnTo>
                    <a:pt x="493936" y="497839"/>
                  </a:lnTo>
                  <a:lnTo>
                    <a:pt x="511504" y="482599"/>
                  </a:lnTo>
                  <a:lnTo>
                    <a:pt x="518613" y="477519"/>
                  </a:lnTo>
                  <a:lnTo>
                    <a:pt x="525548" y="472439"/>
                  </a:lnTo>
                  <a:lnTo>
                    <a:pt x="532283" y="467359"/>
                  </a:lnTo>
                  <a:lnTo>
                    <a:pt x="538795" y="462279"/>
                  </a:lnTo>
                  <a:lnTo>
                    <a:pt x="556074" y="481329"/>
                  </a:lnTo>
                  <a:lnTo>
                    <a:pt x="548800" y="487679"/>
                  </a:lnTo>
                  <a:lnTo>
                    <a:pt x="541276" y="492759"/>
                  </a:lnTo>
                  <a:lnTo>
                    <a:pt x="533528" y="499109"/>
                  </a:lnTo>
                  <a:lnTo>
                    <a:pt x="503570" y="527049"/>
                  </a:lnTo>
                  <a:lnTo>
                    <a:pt x="495624" y="557529"/>
                  </a:lnTo>
                  <a:lnTo>
                    <a:pt x="495624" y="608329"/>
                  </a:lnTo>
                  <a:lnTo>
                    <a:pt x="493743" y="622299"/>
                  </a:lnTo>
                  <a:lnTo>
                    <a:pt x="488451" y="634999"/>
                  </a:lnTo>
                  <a:close/>
                </a:path>
                <a:path w="781050" h="777239">
                  <a:moveTo>
                    <a:pt x="314285" y="566419"/>
                  </a:moveTo>
                  <a:lnTo>
                    <a:pt x="257526" y="566419"/>
                  </a:lnTo>
                  <a:lnTo>
                    <a:pt x="285310" y="538479"/>
                  </a:lnTo>
                  <a:lnTo>
                    <a:pt x="281162" y="528319"/>
                  </a:lnTo>
                  <a:lnTo>
                    <a:pt x="275368" y="519429"/>
                  </a:lnTo>
                  <a:lnTo>
                    <a:pt x="268020" y="511809"/>
                  </a:lnTo>
                  <a:lnTo>
                    <a:pt x="259210" y="505459"/>
                  </a:lnTo>
                  <a:lnTo>
                    <a:pt x="253463" y="501649"/>
                  </a:lnTo>
                  <a:lnTo>
                    <a:pt x="247868" y="496569"/>
                  </a:lnTo>
                  <a:lnTo>
                    <a:pt x="242407" y="492759"/>
                  </a:lnTo>
                  <a:lnTo>
                    <a:pt x="237061" y="488949"/>
                  </a:lnTo>
                  <a:lnTo>
                    <a:pt x="280396" y="488949"/>
                  </a:lnTo>
                  <a:lnTo>
                    <a:pt x="290471" y="497839"/>
                  </a:lnTo>
                  <a:lnTo>
                    <a:pt x="303389" y="514349"/>
                  </a:lnTo>
                  <a:lnTo>
                    <a:pt x="311483" y="534669"/>
                  </a:lnTo>
                  <a:lnTo>
                    <a:pt x="314285" y="556259"/>
                  </a:lnTo>
                  <a:lnTo>
                    <a:pt x="314285" y="566419"/>
                  </a:lnTo>
                  <a:close/>
                </a:path>
                <a:path w="781050" h="777239">
                  <a:moveTo>
                    <a:pt x="146765" y="566419"/>
                  </a:moveTo>
                  <a:lnTo>
                    <a:pt x="79257" y="566419"/>
                  </a:lnTo>
                  <a:lnTo>
                    <a:pt x="106160" y="547369"/>
                  </a:lnTo>
                  <a:lnTo>
                    <a:pt x="111854" y="544829"/>
                  </a:lnTo>
                  <a:lnTo>
                    <a:pt x="117988" y="542289"/>
                  </a:lnTo>
                  <a:lnTo>
                    <a:pt x="124289" y="542289"/>
                  </a:lnTo>
                  <a:lnTo>
                    <a:pt x="130486" y="544829"/>
                  </a:lnTo>
                  <a:lnTo>
                    <a:pt x="138542" y="547369"/>
                  </a:lnTo>
                  <a:lnTo>
                    <a:pt x="144423" y="554989"/>
                  </a:lnTo>
                  <a:lnTo>
                    <a:pt x="146223" y="563879"/>
                  </a:lnTo>
                  <a:lnTo>
                    <a:pt x="146765" y="566419"/>
                  </a:lnTo>
                  <a:close/>
                </a:path>
                <a:path w="781050" h="777239">
                  <a:moveTo>
                    <a:pt x="210274" y="595629"/>
                  </a:moveTo>
                  <a:lnTo>
                    <a:pt x="183786" y="595629"/>
                  </a:lnTo>
                  <a:lnTo>
                    <a:pt x="192361" y="554989"/>
                  </a:lnTo>
                  <a:lnTo>
                    <a:pt x="198228" y="547369"/>
                  </a:lnTo>
                  <a:lnTo>
                    <a:pt x="206298" y="544829"/>
                  </a:lnTo>
                  <a:lnTo>
                    <a:pt x="212503" y="542289"/>
                  </a:lnTo>
                  <a:lnTo>
                    <a:pt x="218810" y="542289"/>
                  </a:lnTo>
                  <a:lnTo>
                    <a:pt x="224943" y="544829"/>
                  </a:lnTo>
                  <a:lnTo>
                    <a:pt x="230623" y="547369"/>
                  </a:lnTo>
                  <a:lnTo>
                    <a:pt x="257526" y="566419"/>
                  </a:lnTo>
                  <a:lnTo>
                    <a:pt x="314285" y="566419"/>
                  </a:lnTo>
                  <a:lnTo>
                    <a:pt x="314285" y="568959"/>
                  </a:lnTo>
                  <a:lnTo>
                    <a:pt x="215922" y="568959"/>
                  </a:lnTo>
                  <a:lnTo>
                    <a:pt x="210274" y="595629"/>
                  </a:lnTo>
                  <a:close/>
                </a:path>
                <a:path w="781050" h="777239">
                  <a:moveTo>
                    <a:pt x="200417" y="621029"/>
                  </a:moveTo>
                  <a:lnTo>
                    <a:pt x="136366" y="621029"/>
                  </a:lnTo>
                  <a:lnTo>
                    <a:pt x="131055" y="617219"/>
                  </a:lnTo>
                  <a:lnTo>
                    <a:pt x="120862" y="568959"/>
                  </a:lnTo>
                  <a:lnTo>
                    <a:pt x="147307" y="568959"/>
                  </a:lnTo>
                  <a:lnTo>
                    <a:pt x="152997" y="595629"/>
                  </a:lnTo>
                  <a:lnTo>
                    <a:pt x="210274" y="595629"/>
                  </a:lnTo>
                  <a:lnTo>
                    <a:pt x="205702" y="617219"/>
                  </a:lnTo>
                  <a:lnTo>
                    <a:pt x="200417" y="621029"/>
                  </a:lnTo>
                  <a:close/>
                </a:path>
                <a:path w="781050" h="777239">
                  <a:moveTo>
                    <a:pt x="256840" y="596899"/>
                  </a:moveTo>
                  <a:lnTo>
                    <a:pt x="251710" y="593089"/>
                  </a:lnTo>
                  <a:lnTo>
                    <a:pt x="215922" y="568959"/>
                  </a:lnTo>
                  <a:lnTo>
                    <a:pt x="314285" y="568959"/>
                  </a:lnTo>
                  <a:lnTo>
                    <a:pt x="314285" y="571499"/>
                  </a:lnTo>
                  <a:lnTo>
                    <a:pt x="288380" y="571499"/>
                  </a:lnTo>
                  <a:lnTo>
                    <a:pt x="263795" y="595629"/>
                  </a:lnTo>
                  <a:lnTo>
                    <a:pt x="256840" y="596899"/>
                  </a:lnTo>
                  <a:close/>
                </a:path>
                <a:path w="781050" h="777239">
                  <a:moveTo>
                    <a:pt x="417907" y="777239"/>
                  </a:moveTo>
                  <a:lnTo>
                    <a:pt x="366096" y="777239"/>
                  </a:lnTo>
                  <a:lnTo>
                    <a:pt x="345946" y="773429"/>
                  </a:lnTo>
                  <a:lnTo>
                    <a:pt x="329475" y="761999"/>
                  </a:lnTo>
                  <a:lnTo>
                    <a:pt x="318362" y="745489"/>
                  </a:lnTo>
                  <a:lnTo>
                    <a:pt x="314285" y="725169"/>
                  </a:lnTo>
                  <a:lnTo>
                    <a:pt x="314285" y="652779"/>
                  </a:lnTo>
                  <a:lnTo>
                    <a:pt x="303735" y="645159"/>
                  </a:lnTo>
                  <a:lnTo>
                    <a:pt x="295552" y="634999"/>
                  </a:lnTo>
                  <a:lnTo>
                    <a:pt x="290260" y="622299"/>
                  </a:lnTo>
                  <a:lnTo>
                    <a:pt x="288380" y="608329"/>
                  </a:lnTo>
                  <a:lnTo>
                    <a:pt x="288380" y="571499"/>
                  </a:lnTo>
                  <a:lnTo>
                    <a:pt x="314285" y="571499"/>
                  </a:lnTo>
                  <a:lnTo>
                    <a:pt x="314285" y="608329"/>
                  </a:lnTo>
                  <a:lnTo>
                    <a:pt x="316324" y="618489"/>
                  </a:lnTo>
                  <a:lnTo>
                    <a:pt x="321880" y="627379"/>
                  </a:lnTo>
                  <a:lnTo>
                    <a:pt x="330116" y="632459"/>
                  </a:lnTo>
                  <a:lnTo>
                    <a:pt x="340191" y="634999"/>
                  </a:lnTo>
                  <a:lnTo>
                    <a:pt x="488451" y="634999"/>
                  </a:lnTo>
                  <a:lnTo>
                    <a:pt x="480268" y="645159"/>
                  </a:lnTo>
                  <a:lnTo>
                    <a:pt x="469718" y="652779"/>
                  </a:lnTo>
                  <a:lnTo>
                    <a:pt x="469718" y="660399"/>
                  </a:lnTo>
                  <a:lnTo>
                    <a:pt x="340191" y="660399"/>
                  </a:lnTo>
                  <a:lnTo>
                    <a:pt x="340191" y="685799"/>
                  </a:lnTo>
                  <a:lnTo>
                    <a:pt x="469718" y="685799"/>
                  </a:lnTo>
                  <a:lnTo>
                    <a:pt x="469718" y="712469"/>
                  </a:lnTo>
                  <a:lnTo>
                    <a:pt x="340191" y="712469"/>
                  </a:lnTo>
                  <a:lnTo>
                    <a:pt x="340191" y="725169"/>
                  </a:lnTo>
                  <a:lnTo>
                    <a:pt x="342229" y="735329"/>
                  </a:lnTo>
                  <a:lnTo>
                    <a:pt x="347786" y="742949"/>
                  </a:lnTo>
                  <a:lnTo>
                    <a:pt x="356021" y="749299"/>
                  </a:lnTo>
                  <a:lnTo>
                    <a:pt x="366096" y="750569"/>
                  </a:lnTo>
                  <a:lnTo>
                    <a:pt x="462221" y="750569"/>
                  </a:lnTo>
                  <a:lnTo>
                    <a:pt x="454528" y="761999"/>
                  </a:lnTo>
                  <a:lnTo>
                    <a:pt x="438057" y="773429"/>
                  </a:lnTo>
                  <a:lnTo>
                    <a:pt x="417907" y="777239"/>
                  </a:lnTo>
                  <a:close/>
                </a:path>
                <a:path w="781050" h="777239">
                  <a:moveTo>
                    <a:pt x="469718" y="685799"/>
                  </a:moveTo>
                  <a:lnTo>
                    <a:pt x="443813" y="685799"/>
                  </a:lnTo>
                  <a:lnTo>
                    <a:pt x="443813" y="660399"/>
                  </a:lnTo>
                  <a:lnTo>
                    <a:pt x="469718" y="660399"/>
                  </a:lnTo>
                  <a:lnTo>
                    <a:pt x="469718" y="685799"/>
                  </a:lnTo>
                  <a:close/>
                </a:path>
                <a:path w="781050" h="777239">
                  <a:moveTo>
                    <a:pt x="462221" y="750569"/>
                  </a:moveTo>
                  <a:lnTo>
                    <a:pt x="417907" y="750569"/>
                  </a:lnTo>
                  <a:lnTo>
                    <a:pt x="427982" y="749299"/>
                  </a:lnTo>
                  <a:lnTo>
                    <a:pt x="436217" y="742949"/>
                  </a:lnTo>
                  <a:lnTo>
                    <a:pt x="441774" y="735329"/>
                  </a:lnTo>
                  <a:lnTo>
                    <a:pt x="443813" y="725169"/>
                  </a:lnTo>
                  <a:lnTo>
                    <a:pt x="443813" y="712469"/>
                  </a:lnTo>
                  <a:lnTo>
                    <a:pt x="469718" y="712469"/>
                  </a:lnTo>
                  <a:lnTo>
                    <a:pt x="469718" y="725169"/>
                  </a:lnTo>
                  <a:lnTo>
                    <a:pt x="465641" y="745489"/>
                  </a:lnTo>
                  <a:lnTo>
                    <a:pt x="462221" y="750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1753" y="2172380"/>
              <a:ext cx="207244" cy="20724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271613" y="2196883"/>
              <a:ext cx="715645" cy="529590"/>
            </a:xfrm>
            <a:custGeom>
              <a:avLst/>
              <a:gdLst/>
              <a:ahLst/>
              <a:cxnLst/>
              <a:rect l="l" t="t" r="r" b="b"/>
              <a:pathLst>
                <a:path w="715645" h="529589">
                  <a:moveTo>
                    <a:pt x="109893" y="75311"/>
                  </a:moveTo>
                  <a:lnTo>
                    <a:pt x="103619" y="50190"/>
                  </a:lnTo>
                  <a:lnTo>
                    <a:pt x="0" y="76098"/>
                  </a:lnTo>
                  <a:lnTo>
                    <a:pt x="6273" y="101219"/>
                  </a:lnTo>
                  <a:lnTo>
                    <a:pt x="109893" y="75311"/>
                  </a:lnTo>
                  <a:close/>
                </a:path>
                <a:path w="715645" h="529589">
                  <a:moveTo>
                    <a:pt x="391744" y="425424"/>
                  </a:moveTo>
                  <a:lnTo>
                    <a:pt x="365836" y="425424"/>
                  </a:lnTo>
                  <a:lnTo>
                    <a:pt x="365836" y="464286"/>
                  </a:lnTo>
                  <a:lnTo>
                    <a:pt x="391744" y="464286"/>
                  </a:lnTo>
                  <a:lnTo>
                    <a:pt x="391744" y="425424"/>
                  </a:lnTo>
                  <a:close/>
                </a:path>
                <a:path w="715645" h="529589">
                  <a:moveTo>
                    <a:pt x="391744" y="399529"/>
                  </a:moveTo>
                  <a:lnTo>
                    <a:pt x="386816" y="367042"/>
                  </a:lnTo>
                  <a:lnTo>
                    <a:pt x="372795" y="338213"/>
                  </a:lnTo>
                  <a:lnTo>
                    <a:pt x="350850" y="314706"/>
                  </a:lnTo>
                  <a:lnTo>
                    <a:pt x="322135" y="298221"/>
                  </a:lnTo>
                  <a:lnTo>
                    <a:pt x="281381" y="274739"/>
                  </a:lnTo>
                  <a:lnTo>
                    <a:pt x="250240" y="241173"/>
                  </a:lnTo>
                  <a:lnTo>
                    <a:pt x="230352" y="199936"/>
                  </a:lnTo>
                  <a:lnTo>
                    <a:pt x="223354" y="153416"/>
                  </a:lnTo>
                  <a:lnTo>
                    <a:pt x="228307" y="114261"/>
                  </a:lnTo>
                  <a:lnTo>
                    <a:pt x="242608" y="78295"/>
                  </a:lnTo>
                  <a:lnTo>
                    <a:pt x="265430" y="47002"/>
                  </a:lnTo>
                  <a:lnTo>
                    <a:pt x="295948" y="21894"/>
                  </a:lnTo>
                  <a:lnTo>
                    <a:pt x="282105" y="0"/>
                  </a:lnTo>
                  <a:lnTo>
                    <a:pt x="246519" y="29273"/>
                  </a:lnTo>
                  <a:lnTo>
                    <a:pt x="219900" y="65773"/>
                  </a:lnTo>
                  <a:lnTo>
                    <a:pt x="203225" y="107734"/>
                  </a:lnTo>
                  <a:lnTo>
                    <a:pt x="197446" y="153416"/>
                  </a:lnTo>
                  <a:lnTo>
                    <a:pt x="202717" y="197231"/>
                  </a:lnTo>
                  <a:lnTo>
                    <a:pt x="217855" y="237464"/>
                  </a:lnTo>
                  <a:lnTo>
                    <a:pt x="241884" y="272681"/>
                  </a:lnTo>
                  <a:lnTo>
                    <a:pt x="273812" y="301459"/>
                  </a:lnTo>
                  <a:lnTo>
                    <a:pt x="312674" y="322326"/>
                  </a:lnTo>
                  <a:lnTo>
                    <a:pt x="334606" y="334911"/>
                  </a:lnTo>
                  <a:lnTo>
                    <a:pt x="351370" y="352831"/>
                  </a:lnTo>
                  <a:lnTo>
                    <a:pt x="362077" y="374789"/>
                  </a:lnTo>
                  <a:lnTo>
                    <a:pt x="365836" y="399529"/>
                  </a:lnTo>
                  <a:lnTo>
                    <a:pt x="391744" y="399529"/>
                  </a:lnTo>
                  <a:close/>
                </a:path>
                <a:path w="715645" h="529589">
                  <a:moveTo>
                    <a:pt x="573074" y="438378"/>
                  </a:moveTo>
                  <a:lnTo>
                    <a:pt x="547179" y="438378"/>
                  </a:lnTo>
                  <a:lnTo>
                    <a:pt x="547179" y="529056"/>
                  </a:lnTo>
                  <a:lnTo>
                    <a:pt x="573074" y="529056"/>
                  </a:lnTo>
                  <a:lnTo>
                    <a:pt x="573074" y="438378"/>
                  </a:lnTo>
                  <a:close/>
                </a:path>
                <a:path w="715645" h="529589">
                  <a:moveTo>
                    <a:pt x="697953" y="467271"/>
                  </a:moveTo>
                  <a:lnTo>
                    <a:pt x="620242" y="402513"/>
                  </a:lnTo>
                  <a:lnTo>
                    <a:pt x="603656" y="422414"/>
                  </a:lnTo>
                  <a:lnTo>
                    <a:pt x="681380" y="487172"/>
                  </a:lnTo>
                  <a:lnTo>
                    <a:pt x="697953" y="467271"/>
                  </a:lnTo>
                  <a:close/>
                </a:path>
                <a:path w="715645" h="529589">
                  <a:moveTo>
                    <a:pt x="715556" y="334759"/>
                  </a:moveTo>
                  <a:lnTo>
                    <a:pt x="624890" y="334759"/>
                  </a:lnTo>
                  <a:lnTo>
                    <a:pt x="624890" y="360667"/>
                  </a:lnTo>
                  <a:lnTo>
                    <a:pt x="715556" y="360667"/>
                  </a:lnTo>
                  <a:lnTo>
                    <a:pt x="715556" y="3347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3136" y="2049160"/>
              <a:ext cx="162560" cy="156243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7250252" y="5495302"/>
            <a:ext cx="838200" cy="836930"/>
          </a:xfrm>
          <a:custGeom>
            <a:avLst/>
            <a:gdLst/>
            <a:ahLst/>
            <a:cxnLst/>
            <a:rect l="l" t="t" r="r" b="b"/>
            <a:pathLst>
              <a:path w="838200" h="836929">
                <a:moveTo>
                  <a:pt x="474878" y="495198"/>
                </a:moveTo>
                <a:lnTo>
                  <a:pt x="468604" y="488924"/>
                </a:lnTo>
                <a:lnTo>
                  <a:pt x="460908" y="488924"/>
                </a:lnTo>
                <a:lnTo>
                  <a:pt x="369392" y="488924"/>
                </a:lnTo>
                <a:lnTo>
                  <a:pt x="363118" y="495198"/>
                </a:lnTo>
                <a:lnTo>
                  <a:pt x="363118" y="510590"/>
                </a:lnTo>
                <a:lnTo>
                  <a:pt x="369392" y="516864"/>
                </a:lnTo>
                <a:lnTo>
                  <a:pt x="468604" y="516864"/>
                </a:lnTo>
                <a:lnTo>
                  <a:pt x="474878" y="510590"/>
                </a:lnTo>
                <a:lnTo>
                  <a:pt x="474878" y="495198"/>
                </a:lnTo>
                <a:close/>
              </a:path>
              <a:path w="838200" h="836929">
                <a:moveTo>
                  <a:pt x="476237" y="414655"/>
                </a:moveTo>
                <a:lnTo>
                  <a:pt x="465328" y="403733"/>
                </a:lnTo>
                <a:lnTo>
                  <a:pt x="456488" y="403733"/>
                </a:lnTo>
                <a:lnTo>
                  <a:pt x="451027" y="409194"/>
                </a:lnTo>
                <a:lnTo>
                  <a:pt x="432968" y="427253"/>
                </a:lnTo>
                <a:lnTo>
                  <a:pt x="424776" y="419074"/>
                </a:lnTo>
                <a:lnTo>
                  <a:pt x="415556" y="412927"/>
                </a:lnTo>
                <a:lnTo>
                  <a:pt x="405028" y="410883"/>
                </a:lnTo>
                <a:lnTo>
                  <a:pt x="394500" y="412927"/>
                </a:lnTo>
                <a:lnTo>
                  <a:pt x="385267" y="419074"/>
                </a:lnTo>
                <a:lnTo>
                  <a:pt x="361746" y="442595"/>
                </a:lnTo>
                <a:lnTo>
                  <a:pt x="361746" y="451434"/>
                </a:lnTo>
                <a:lnTo>
                  <a:pt x="369938" y="459613"/>
                </a:lnTo>
                <a:lnTo>
                  <a:pt x="373481" y="460984"/>
                </a:lnTo>
                <a:lnTo>
                  <a:pt x="380682" y="460984"/>
                </a:lnTo>
                <a:lnTo>
                  <a:pt x="384238" y="459613"/>
                </a:lnTo>
                <a:lnTo>
                  <a:pt x="405028" y="438823"/>
                </a:lnTo>
                <a:lnTo>
                  <a:pt x="413207" y="447014"/>
                </a:lnTo>
                <a:lnTo>
                  <a:pt x="422452" y="453123"/>
                </a:lnTo>
                <a:lnTo>
                  <a:pt x="432968" y="455180"/>
                </a:lnTo>
                <a:lnTo>
                  <a:pt x="443484" y="453148"/>
                </a:lnTo>
                <a:lnTo>
                  <a:pt x="452716" y="447014"/>
                </a:lnTo>
                <a:lnTo>
                  <a:pt x="476237" y="423494"/>
                </a:lnTo>
                <a:lnTo>
                  <a:pt x="476237" y="414655"/>
                </a:lnTo>
                <a:close/>
              </a:path>
              <a:path w="838200" h="836929">
                <a:moveTo>
                  <a:pt x="614578" y="307314"/>
                </a:moveTo>
                <a:lnTo>
                  <a:pt x="610184" y="285572"/>
                </a:lnTo>
                <a:lnTo>
                  <a:pt x="605993" y="279374"/>
                </a:lnTo>
                <a:lnTo>
                  <a:pt x="598195" y="267804"/>
                </a:lnTo>
                <a:lnTo>
                  <a:pt x="586638" y="260019"/>
                </a:lnTo>
                <a:lnTo>
                  <a:pt x="586638" y="307314"/>
                </a:lnTo>
                <a:lnTo>
                  <a:pt x="586638" y="482434"/>
                </a:lnTo>
                <a:lnTo>
                  <a:pt x="586638" y="530834"/>
                </a:lnTo>
                <a:lnTo>
                  <a:pt x="584441" y="541693"/>
                </a:lnTo>
                <a:lnTo>
                  <a:pt x="578434" y="550570"/>
                </a:lnTo>
                <a:lnTo>
                  <a:pt x="569556" y="556577"/>
                </a:lnTo>
                <a:lnTo>
                  <a:pt x="558698" y="558774"/>
                </a:lnTo>
                <a:lnTo>
                  <a:pt x="281647" y="558774"/>
                </a:lnTo>
                <a:lnTo>
                  <a:pt x="251409" y="532358"/>
                </a:lnTo>
                <a:lnTo>
                  <a:pt x="250977" y="524560"/>
                </a:lnTo>
                <a:lnTo>
                  <a:pt x="253707" y="517245"/>
                </a:lnTo>
                <a:lnTo>
                  <a:pt x="258991" y="511619"/>
                </a:lnTo>
                <a:lnTo>
                  <a:pt x="264350" y="506006"/>
                </a:lnTo>
                <a:lnTo>
                  <a:pt x="271551" y="502894"/>
                </a:lnTo>
                <a:lnTo>
                  <a:pt x="307238" y="502894"/>
                </a:lnTo>
                <a:lnTo>
                  <a:pt x="318096" y="500697"/>
                </a:lnTo>
                <a:lnTo>
                  <a:pt x="335178" y="363194"/>
                </a:lnTo>
                <a:lnTo>
                  <a:pt x="502818" y="363194"/>
                </a:lnTo>
                <a:lnTo>
                  <a:pt x="502920" y="475449"/>
                </a:lnTo>
                <a:lnTo>
                  <a:pt x="530758" y="502894"/>
                </a:lnTo>
                <a:lnTo>
                  <a:pt x="558698" y="502894"/>
                </a:lnTo>
                <a:lnTo>
                  <a:pt x="569556" y="505091"/>
                </a:lnTo>
                <a:lnTo>
                  <a:pt x="578434" y="511086"/>
                </a:lnTo>
                <a:lnTo>
                  <a:pt x="584441" y="519976"/>
                </a:lnTo>
                <a:lnTo>
                  <a:pt x="586638" y="530834"/>
                </a:lnTo>
                <a:lnTo>
                  <a:pt x="586638" y="482434"/>
                </a:lnTo>
                <a:lnTo>
                  <a:pt x="580224" y="479259"/>
                </a:lnTo>
                <a:lnTo>
                  <a:pt x="573379" y="476910"/>
                </a:lnTo>
                <a:lnTo>
                  <a:pt x="566191" y="475449"/>
                </a:lnTo>
                <a:lnTo>
                  <a:pt x="558698" y="474954"/>
                </a:lnTo>
                <a:lnTo>
                  <a:pt x="530758" y="474954"/>
                </a:lnTo>
                <a:lnTo>
                  <a:pt x="530758" y="363194"/>
                </a:lnTo>
                <a:lnTo>
                  <a:pt x="530758" y="335254"/>
                </a:lnTo>
                <a:lnTo>
                  <a:pt x="530758" y="279374"/>
                </a:lnTo>
                <a:lnTo>
                  <a:pt x="558698" y="279374"/>
                </a:lnTo>
                <a:lnTo>
                  <a:pt x="569556" y="281571"/>
                </a:lnTo>
                <a:lnTo>
                  <a:pt x="578434" y="287566"/>
                </a:lnTo>
                <a:lnTo>
                  <a:pt x="584441" y="296456"/>
                </a:lnTo>
                <a:lnTo>
                  <a:pt x="586638" y="307314"/>
                </a:lnTo>
                <a:lnTo>
                  <a:pt x="586638" y="260019"/>
                </a:lnTo>
                <a:lnTo>
                  <a:pt x="580440" y="255828"/>
                </a:lnTo>
                <a:lnTo>
                  <a:pt x="558698" y="251434"/>
                </a:lnTo>
                <a:lnTo>
                  <a:pt x="530758" y="251434"/>
                </a:lnTo>
                <a:lnTo>
                  <a:pt x="519899" y="253631"/>
                </a:lnTo>
                <a:lnTo>
                  <a:pt x="511009" y="259626"/>
                </a:lnTo>
                <a:lnTo>
                  <a:pt x="505015" y="268516"/>
                </a:lnTo>
                <a:lnTo>
                  <a:pt x="502818" y="279374"/>
                </a:lnTo>
                <a:lnTo>
                  <a:pt x="502818" y="335254"/>
                </a:lnTo>
                <a:lnTo>
                  <a:pt x="335178" y="335254"/>
                </a:lnTo>
                <a:lnTo>
                  <a:pt x="335178" y="279374"/>
                </a:lnTo>
                <a:lnTo>
                  <a:pt x="332981" y="268516"/>
                </a:lnTo>
                <a:lnTo>
                  <a:pt x="326974" y="259626"/>
                </a:lnTo>
                <a:lnTo>
                  <a:pt x="318096" y="253631"/>
                </a:lnTo>
                <a:lnTo>
                  <a:pt x="307238" y="251434"/>
                </a:lnTo>
                <a:lnTo>
                  <a:pt x="307238" y="279374"/>
                </a:lnTo>
                <a:lnTo>
                  <a:pt x="307238" y="474954"/>
                </a:lnTo>
                <a:lnTo>
                  <a:pt x="279298" y="474954"/>
                </a:lnTo>
                <a:lnTo>
                  <a:pt x="271945" y="475449"/>
                </a:lnTo>
                <a:lnTo>
                  <a:pt x="264769" y="476885"/>
                </a:lnTo>
                <a:lnTo>
                  <a:pt x="257873" y="479234"/>
                </a:lnTo>
                <a:lnTo>
                  <a:pt x="251358" y="482434"/>
                </a:lnTo>
                <a:lnTo>
                  <a:pt x="251358" y="307314"/>
                </a:lnTo>
                <a:lnTo>
                  <a:pt x="253555" y="296456"/>
                </a:lnTo>
                <a:lnTo>
                  <a:pt x="259549" y="287566"/>
                </a:lnTo>
                <a:lnTo>
                  <a:pt x="268439" y="281571"/>
                </a:lnTo>
                <a:lnTo>
                  <a:pt x="279298" y="279374"/>
                </a:lnTo>
                <a:lnTo>
                  <a:pt x="307238" y="279374"/>
                </a:lnTo>
                <a:lnTo>
                  <a:pt x="307238" y="251434"/>
                </a:lnTo>
                <a:lnTo>
                  <a:pt x="279298" y="251434"/>
                </a:lnTo>
                <a:lnTo>
                  <a:pt x="257556" y="255828"/>
                </a:lnTo>
                <a:lnTo>
                  <a:pt x="239788" y="267804"/>
                </a:lnTo>
                <a:lnTo>
                  <a:pt x="227812" y="285572"/>
                </a:lnTo>
                <a:lnTo>
                  <a:pt x="223418" y="307314"/>
                </a:lnTo>
                <a:lnTo>
                  <a:pt x="223520" y="533831"/>
                </a:lnTo>
                <a:lnTo>
                  <a:pt x="228879" y="554596"/>
                </a:lnTo>
                <a:lnTo>
                  <a:pt x="241515" y="571385"/>
                </a:lnTo>
                <a:lnTo>
                  <a:pt x="259676" y="582612"/>
                </a:lnTo>
                <a:lnTo>
                  <a:pt x="281647" y="586714"/>
                </a:lnTo>
                <a:lnTo>
                  <a:pt x="558698" y="586714"/>
                </a:lnTo>
                <a:lnTo>
                  <a:pt x="580440" y="582320"/>
                </a:lnTo>
                <a:lnTo>
                  <a:pt x="598195" y="570331"/>
                </a:lnTo>
                <a:lnTo>
                  <a:pt x="605993" y="558774"/>
                </a:lnTo>
                <a:lnTo>
                  <a:pt x="610184" y="552577"/>
                </a:lnTo>
                <a:lnTo>
                  <a:pt x="614578" y="530834"/>
                </a:lnTo>
                <a:lnTo>
                  <a:pt x="614578" y="482434"/>
                </a:lnTo>
                <a:lnTo>
                  <a:pt x="614578" y="307314"/>
                </a:lnTo>
                <a:close/>
              </a:path>
              <a:path w="838200" h="836929">
                <a:moveTo>
                  <a:pt x="712368" y="419074"/>
                </a:moveTo>
                <a:lnTo>
                  <a:pt x="708520" y="371551"/>
                </a:lnTo>
                <a:lnTo>
                  <a:pt x="697382" y="326453"/>
                </a:lnTo>
                <a:lnTo>
                  <a:pt x="684428" y="295871"/>
                </a:lnTo>
                <a:lnTo>
                  <a:pt x="684428" y="419074"/>
                </a:lnTo>
                <a:lnTo>
                  <a:pt x="680148" y="466725"/>
                </a:lnTo>
                <a:lnTo>
                  <a:pt x="667791" y="511594"/>
                </a:lnTo>
                <a:lnTo>
                  <a:pt x="648131" y="552932"/>
                </a:lnTo>
                <a:lnTo>
                  <a:pt x="621919" y="589991"/>
                </a:lnTo>
                <a:lnTo>
                  <a:pt x="589915" y="621995"/>
                </a:lnTo>
                <a:lnTo>
                  <a:pt x="552856" y="648208"/>
                </a:lnTo>
                <a:lnTo>
                  <a:pt x="511517" y="667867"/>
                </a:lnTo>
                <a:lnTo>
                  <a:pt x="466648" y="680224"/>
                </a:lnTo>
                <a:lnTo>
                  <a:pt x="418998" y="684504"/>
                </a:lnTo>
                <a:lnTo>
                  <a:pt x="371348" y="680224"/>
                </a:lnTo>
                <a:lnTo>
                  <a:pt x="326478" y="667867"/>
                </a:lnTo>
                <a:lnTo>
                  <a:pt x="285127" y="648208"/>
                </a:lnTo>
                <a:lnTo>
                  <a:pt x="248081" y="621995"/>
                </a:lnTo>
                <a:lnTo>
                  <a:pt x="216065" y="589991"/>
                </a:lnTo>
                <a:lnTo>
                  <a:pt x="189852" y="552932"/>
                </a:lnTo>
                <a:lnTo>
                  <a:pt x="170205" y="511594"/>
                </a:lnTo>
                <a:lnTo>
                  <a:pt x="157848" y="466725"/>
                </a:lnTo>
                <a:lnTo>
                  <a:pt x="153568" y="419074"/>
                </a:lnTo>
                <a:lnTo>
                  <a:pt x="157848" y="371424"/>
                </a:lnTo>
                <a:lnTo>
                  <a:pt x="170205" y="326555"/>
                </a:lnTo>
                <a:lnTo>
                  <a:pt x="189852" y="285203"/>
                </a:lnTo>
                <a:lnTo>
                  <a:pt x="216065" y="248158"/>
                </a:lnTo>
                <a:lnTo>
                  <a:pt x="248081" y="216141"/>
                </a:lnTo>
                <a:lnTo>
                  <a:pt x="285127" y="189928"/>
                </a:lnTo>
                <a:lnTo>
                  <a:pt x="326478" y="170281"/>
                </a:lnTo>
                <a:lnTo>
                  <a:pt x="371348" y="157924"/>
                </a:lnTo>
                <a:lnTo>
                  <a:pt x="418998" y="153644"/>
                </a:lnTo>
                <a:lnTo>
                  <a:pt x="466648" y="157924"/>
                </a:lnTo>
                <a:lnTo>
                  <a:pt x="511517" y="170281"/>
                </a:lnTo>
                <a:lnTo>
                  <a:pt x="552856" y="189928"/>
                </a:lnTo>
                <a:lnTo>
                  <a:pt x="589915" y="216141"/>
                </a:lnTo>
                <a:lnTo>
                  <a:pt x="621919" y="248158"/>
                </a:lnTo>
                <a:lnTo>
                  <a:pt x="648131" y="285203"/>
                </a:lnTo>
                <a:lnTo>
                  <a:pt x="667791" y="326555"/>
                </a:lnTo>
                <a:lnTo>
                  <a:pt x="680148" y="371424"/>
                </a:lnTo>
                <a:lnTo>
                  <a:pt x="684428" y="419074"/>
                </a:lnTo>
                <a:lnTo>
                  <a:pt x="684428" y="295871"/>
                </a:lnTo>
                <a:lnTo>
                  <a:pt x="655688" y="245935"/>
                </a:lnTo>
                <a:lnTo>
                  <a:pt x="626338" y="211734"/>
                </a:lnTo>
                <a:lnTo>
                  <a:pt x="592137" y="182384"/>
                </a:lnTo>
                <a:lnTo>
                  <a:pt x="553694" y="158496"/>
                </a:lnTo>
                <a:lnTo>
                  <a:pt x="542226" y="153644"/>
                </a:lnTo>
                <a:lnTo>
                  <a:pt x="511619" y="140690"/>
                </a:lnTo>
                <a:lnTo>
                  <a:pt x="466509" y="129552"/>
                </a:lnTo>
                <a:lnTo>
                  <a:pt x="418998" y="125704"/>
                </a:lnTo>
                <a:lnTo>
                  <a:pt x="371475" y="129552"/>
                </a:lnTo>
                <a:lnTo>
                  <a:pt x="326377" y="140690"/>
                </a:lnTo>
                <a:lnTo>
                  <a:pt x="284302" y="158496"/>
                </a:lnTo>
                <a:lnTo>
                  <a:pt x="245859" y="182384"/>
                </a:lnTo>
                <a:lnTo>
                  <a:pt x="211658" y="211734"/>
                </a:lnTo>
                <a:lnTo>
                  <a:pt x="182308" y="245935"/>
                </a:lnTo>
                <a:lnTo>
                  <a:pt x="158419" y="284378"/>
                </a:lnTo>
                <a:lnTo>
                  <a:pt x="140614" y="326453"/>
                </a:lnTo>
                <a:lnTo>
                  <a:pt x="129476" y="371551"/>
                </a:lnTo>
                <a:lnTo>
                  <a:pt x="125628" y="419074"/>
                </a:lnTo>
                <a:lnTo>
                  <a:pt x="129476" y="466585"/>
                </a:lnTo>
                <a:lnTo>
                  <a:pt x="140614" y="511695"/>
                </a:lnTo>
                <a:lnTo>
                  <a:pt x="158419" y="553770"/>
                </a:lnTo>
                <a:lnTo>
                  <a:pt x="182308" y="592213"/>
                </a:lnTo>
                <a:lnTo>
                  <a:pt x="211658" y="626414"/>
                </a:lnTo>
                <a:lnTo>
                  <a:pt x="245859" y="655764"/>
                </a:lnTo>
                <a:lnTo>
                  <a:pt x="284302" y="679640"/>
                </a:lnTo>
                <a:lnTo>
                  <a:pt x="326377" y="697458"/>
                </a:lnTo>
                <a:lnTo>
                  <a:pt x="371475" y="708596"/>
                </a:lnTo>
                <a:lnTo>
                  <a:pt x="418998" y="712444"/>
                </a:lnTo>
                <a:lnTo>
                  <a:pt x="466509" y="708596"/>
                </a:lnTo>
                <a:lnTo>
                  <a:pt x="511619" y="697458"/>
                </a:lnTo>
                <a:lnTo>
                  <a:pt x="553694" y="679640"/>
                </a:lnTo>
                <a:lnTo>
                  <a:pt x="592137" y="655764"/>
                </a:lnTo>
                <a:lnTo>
                  <a:pt x="626338" y="626414"/>
                </a:lnTo>
                <a:lnTo>
                  <a:pt x="655688" y="592213"/>
                </a:lnTo>
                <a:lnTo>
                  <a:pt x="679564" y="553770"/>
                </a:lnTo>
                <a:lnTo>
                  <a:pt x="697382" y="511695"/>
                </a:lnTo>
                <a:lnTo>
                  <a:pt x="708520" y="466585"/>
                </a:lnTo>
                <a:lnTo>
                  <a:pt x="712368" y="419074"/>
                </a:lnTo>
                <a:close/>
              </a:path>
              <a:path w="838200" h="836929">
                <a:moveTo>
                  <a:pt x="838009" y="408940"/>
                </a:moveTo>
                <a:lnTo>
                  <a:pt x="829233" y="363220"/>
                </a:lnTo>
                <a:lnTo>
                  <a:pt x="810069" y="350621"/>
                </a:lnTo>
                <a:lnTo>
                  <a:pt x="810069" y="410210"/>
                </a:lnTo>
                <a:lnTo>
                  <a:pt x="810031" y="427990"/>
                </a:lnTo>
                <a:lnTo>
                  <a:pt x="737247" y="486410"/>
                </a:lnTo>
                <a:lnTo>
                  <a:pt x="733107" y="487680"/>
                </a:lnTo>
                <a:lnTo>
                  <a:pt x="729996" y="491490"/>
                </a:lnTo>
                <a:lnTo>
                  <a:pt x="713994" y="541020"/>
                </a:lnTo>
                <a:lnTo>
                  <a:pt x="692505" y="582930"/>
                </a:lnTo>
                <a:lnTo>
                  <a:pt x="690156" y="586740"/>
                </a:lnTo>
                <a:lnTo>
                  <a:pt x="689825" y="591820"/>
                </a:lnTo>
                <a:lnTo>
                  <a:pt x="691629" y="595630"/>
                </a:lnTo>
                <a:lnTo>
                  <a:pt x="719353" y="660400"/>
                </a:lnTo>
                <a:lnTo>
                  <a:pt x="720775" y="664210"/>
                </a:lnTo>
                <a:lnTo>
                  <a:pt x="720331" y="668020"/>
                </a:lnTo>
                <a:lnTo>
                  <a:pt x="718146" y="670560"/>
                </a:lnTo>
                <a:lnTo>
                  <a:pt x="712838" y="676910"/>
                </a:lnTo>
                <a:lnTo>
                  <a:pt x="707288" y="683260"/>
                </a:lnTo>
                <a:lnTo>
                  <a:pt x="701522" y="688340"/>
                </a:lnTo>
                <a:lnTo>
                  <a:pt x="695553" y="694690"/>
                </a:lnTo>
                <a:lnTo>
                  <a:pt x="689495" y="701040"/>
                </a:lnTo>
                <a:lnTo>
                  <a:pt x="683361" y="706120"/>
                </a:lnTo>
                <a:lnTo>
                  <a:pt x="677164" y="712470"/>
                </a:lnTo>
                <a:lnTo>
                  <a:pt x="670953" y="717550"/>
                </a:lnTo>
                <a:lnTo>
                  <a:pt x="668324" y="720090"/>
                </a:lnTo>
                <a:lnTo>
                  <a:pt x="664502" y="720090"/>
                </a:lnTo>
                <a:lnTo>
                  <a:pt x="596353" y="690880"/>
                </a:lnTo>
                <a:lnTo>
                  <a:pt x="592201" y="689610"/>
                </a:lnTo>
                <a:lnTo>
                  <a:pt x="587451" y="689610"/>
                </a:lnTo>
                <a:lnTo>
                  <a:pt x="583641" y="692150"/>
                </a:lnTo>
                <a:lnTo>
                  <a:pt x="562762" y="703580"/>
                </a:lnTo>
                <a:lnTo>
                  <a:pt x="541134" y="713740"/>
                </a:lnTo>
                <a:lnTo>
                  <a:pt x="518833" y="721360"/>
                </a:lnTo>
                <a:lnTo>
                  <a:pt x="495935" y="727710"/>
                </a:lnTo>
                <a:lnTo>
                  <a:pt x="491578" y="728980"/>
                </a:lnTo>
                <a:lnTo>
                  <a:pt x="487972" y="732790"/>
                </a:lnTo>
                <a:lnTo>
                  <a:pt x="486333" y="736600"/>
                </a:lnTo>
                <a:lnTo>
                  <a:pt x="458838" y="805180"/>
                </a:lnTo>
                <a:lnTo>
                  <a:pt x="455777" y="807720"/>
                </a:lnTo>
                <a:lnTo>
                  <a:pt x="452399" y="807720"/>
                </a:lnTo>
                <a:lnTo>
                  <a:pt x="435914" y="808990"/>
                </a:lnTo>
                <a:lnTo>
                  <a:pt x="402069" y="808990"/>
                </a:lnTo>
                <a:lnTo>
                  <a:pt x="385660" y="807720"/>
                </a:lnTo>
                <a:lnTo>
                  <a:pt x="382270" y="807720"/>
                </a:lnTo>
                <a:lnTo>
                  <a:pt x="379158" y="805180"/>
                </a:lnTo>
                <a:lnTo>
                  <a:pt x="351713" y="736600"/>
                </a:lnTo>
                <a:lnTo>
                  <a:pt x="319176" y="721360"/>
                </a:lnTo>
                <a:lnTo>
                  <a:pt x="296862" y="713740"/>
                </a:lnTo>
                <a:lnTo>
                  <a:pt x="275234" y="703580"/>
                </a:lnTo>
                <a:lnTo>
                  <a:pt x="254355" y="692150"/>
                </a:lnTo>
                <a:lnTo>
                  <a:pt x="252171" y="690880"/>
                </a:lnTo>
                <a:lnTo>
                  <a:pt x="249669" y="689610"/>
                </a:lnTo>
                <a:lnTo>
                  <a:pt x="245300" y="689610"/>
                </a:lnTo>
                <a:lnTo>
                  <a:pt x="243395" y="690880"/>
                </a:lnTo>
                <a:lnTo>
                  <a:pt x="241642" y="690880"/>
                </a:lnTo>
                <a:lnTo>
                  <a:pt x="173482" y="720090"/>
                </a:lnTo>
                <a:lnTo>
                  <a:pt x="169659" y="720090"/>
                </a:lnTo>
                <a:lnTo>
                  <a:pt x="167043" y="717550"/>
                </a:lnTo>
                <a:lnTo>
                  <a:pt x="160832" y="712470"/>
                </a:lnTo>
                <a:lnTo>
                  <a:pt x="154635" y="706120"/>
                </a:lnTo>
                <a:lnTo>
                  <a:pt x="148501" y="701040"/>
                </a:lnTo>
                <a:lnTo>
                  <a:pt x="136410" y="688340"/>
                </a:lnTo>
                <a:lnTo>
                  <a:pt x="130632" y="683260"/>
                </a:lnTo>
                <a:lnTo>
                  <a:pt x="125095" y="676910"/>
                </a:lnTo>
                <a:lnTo>
                  <a:pt x="119837" y="670560"/>
                </a:lnTo>
                <a:lnTo>
                  <a:pt x="117665" y="668020"/>
                </a:lnTo>
                <a:lnTo>
                  <a:pt x="117170" y="664210"/>
                </a:lnTo>
                <a:lnTo>
                  <a:pt x="146367" y="595630"/>
                </a:lnTo>
                <a:lnTo>
                  <a:pt x="148170" y="591820"/>
                </a:lnTo>
                <a:lnTo>
                  <a:pt x="147840" y="586740"/>
                </a:lnTo>
                <a:lnTo>
                  <a:pt x="124002" y="541020"/>
                </a:lnTo>
                <a:lnTo>
                  <a:pt x="108000" y="491490"/>
                </a:lnTo>
                <a:lnTo>
                  <a:pt x="104889" y="487680"/>
                </a:lnTo>
                <a:lnTo>
                  <a:pt x="32042" y="458470"/>
                </a:lnTo>
                <a:lnTo>
                  <a:pt x="27927" y="410210"/>
                </a:lnTo>
                <a:lnTo>
                  <a:pt x="28206" y="401320"/>
                </a:lnTo>
                <a:lnTo>
                  <a:pt x="100749" y="350520"/>
                </a:lnTo>
                <a:lnTo>
                  <a:pt x="104889" y="349250"/>
                </a:lnTo>
                <a:lnTo>
                  <a:pt x="108000" y="345440"/>
                </a:lnTo>
                <a:lnTo>
                  <a:pt x="124002" y="295910"/>
                </a:lnTo>
                <a:lnTo>
                  <a:pt x="145491" y="254000"/>
                </a:lnTo>
                <a:lnTo>
                  <a:pt x="147840" y="250190"/>
                </a:lnTo>
                <a:lnTo>
                  <a:pt x="148170" y="245110"/>
                </a:lnTo>
                <a:lnTo>
                  <a:pt x="146367" y="241300"/>
                </a:lnTo>
                <a:lnTo>
                  <a:pt x="117170" y="172720"/>
                </a:lnTo>
                <a:lnTo>
                  <a:pt x="117665" y="168910"/>
                </a:lnTo>
                <a:lnTo>
                  <a:pt x="125095" y="160020"/>
                </a:lnTo>
                <a:lnTo>
                  <a:pt x="130632" y="153670"/>
                </a:lnTo>
                <a:lnTo>
                  <a:pt x="136410" y="148590"/>
                </a:lnTo>
                <a:lnTo>
                  <a:pt x="142430" y="142240"/>
                </a:lnTo>
                <a:lnTo>
                  <a:pt x="154673" y="129540"/>
                </a:lnTo>
                <a:lnTo>
                  <a:pt x="160858" y="124460"/>
                </a:lnTo>
                <a:lnTo>
                  <a:pt x="169608" y="116840"/>
                </a:lnTo>
                <a:lnTo>
                  <a:pt x="173482" y="116840"/>
                </a:lnTo>
                <a:lnTo>
                  <a:pt x="241642" y="146050"/>
                </a:lnTo>
                <a:lnTo>
                  <a:pt x="245795" y="147320"/>
                </a:lnTo>
                <a:lnTo>
                  <a:pt x="250532" y="147320"/>
                </a:lnTo>
                <a:lnTo>
                  <a:pt x="254355" y="144780"/>
                </a:lnTo>
                <a:lnTo>
                  <a:pt x="275234" y="133350"/>
                </a:lnTo>
                <a:lnTo>
                  <a:pt x="296862" y="123190"/>
                </a:lnTo>
                <a:lnTo>
                  <a:pt x="342112" y="107950"/>
                </a:lnTo>
                <a:lnTo>
                  <a:pt x="346417" y="107950"/>
                </a:lnTo>
                <a:lnTo>
                  <a:pt x="350024" y="104140"/>
                </a:lnTo>
                <a:lnTo>
                  <a:pt x="351713" y="100330"/>
                </a:lnTo>
                <a:lnTo>
                  <a:pt x="379158" y="31750"/>
                </a:lnTo>
                <a:lnTo>
                  <a:pt x="382219" y="29210"/>
                </a:lnTo>
                <a:lnTo>
                  <a:pt x="385597" y="29210"/>
                </a:lnTo>
                <a:lnTo>
                  <a:pt x="418998" y="26670"/>
                </a:lnTo>
                <a:lnTo>
                  <a:pt x="452399" y="29210"/>
                </a:lnTo>
                <a:lnTo>
                  <a:pt x="455777" y="29210"/>
                </a:lnTo>
                <a:lnTo>
                  <a:pt x="458838" y="31750"/>
                </a:lnTo>
                <a:lnTo>
                  <a:pt x="486333" y="100330"/>
                </a:lnTo>
                <a:lnTo>
                  <a:pt x="487972" y="104140"/>
                </a:lnTo>
                <a:lnTo>
                  <a:pt x="491578" y="107950"/>
                </a:lnTo>
                <a:lnTo>
                  <a:pt x="495935" y="107950"/>
                </a:lnTo>
                <a:lnTo>
                  <a:pt x="541134" y="123190"/>
                </a:lnTo>
                <a:lnTo>
                  <a:pt x="562737" y="133350"/>
                </a:lnTo>
                <a:lnTo>
                  <a:pt x="583577" y="144780"/>
                </a:lnTo>
                <a:lnTo>
                  <a:pt x="587451" y="147320"/>
                </a:lnTo>
                <a:lnTo>
                  <a:pt x="592201" y="147320"/>
                </a:lnTo>
                <a:lnTo>
                  <a:pt x="596353" y="146050"/>
                </a:lnTo>
                <a:lnTo>
                  <a:pt x="661073" y="118110"/>
                </a:lnTo>
                <a:lnTo>
                  <a:pt x="664451" y="116840"/>
                </a:lnTo>
                <a:lnTo>
                  <a:pt x="668324" y="116840"/>
                </a:lnTo>
                <a:lnTo>
                  <a:pt x="670953" y="119380"/>
                </a:lnTo>
                <a:lnTo>
                  <a:pt x="683323" y="129540"/>
                </a:lnTo>
                <a:lnTo>
                  <a:pt x="695617" y="142240"/>
                </a:lnTo>
                <a:lnTo>
                  <a:pt x="701548" y="147320"/>
                </a:lnTo>
                <a:lnTo>
                  <a:pt x="707288" y="153670"/>
                </a:lnTo>
                <a:lnTo>
                  <a:pt x="712838" y="160020"/>
                </a:lnTo>
                <a:lnTo>
                  <a:pt x="718146" y="166370"/>
                </a:lnTo>
                <a:lnTo>
                  <a:pt x="720331" y="168910"/>
                </a:lnTo>
                <a:lnTo>
                  <a:pt x="720775" y="172720"/>
                </a:lnTo>
                <a:lnTo>
                  <a:pt x="719353" y="176530"/>
                </a:lnTo>
                <a:lnTo>
                  <a:pt x="691629" y="241300"/>
                </a:lnTo>
                <a:lnTo>
                  <a:pt x="689825" y="245110"/>
                </a:lnTo>
                <a:lnTo>
                  <a:pt x="690156" y="250190"/>
                </a:lnTo>
                <a:lnTo>
                  <a:pt x="713994" y="295910"/>
                </a:lnTo>
                <a:lnTo>
                  <a:pt x="729996" y="345440"/>
                </a:lnTo>
                <a:lnTo>
                  <a:pt x="733107" y="349250"/>
                </a:lnTo>
                <a:lnTo>
                  <a:pt x="806005" y="378460"/>
                </a:lnTo>
                <a:lnTo>
                  <a:pt x="810069" y="410210"/>
                </a:lnTo>
                <a:lnTo>
                  <a:pt x="810069" y="350621"/>
                </a:lnTo>
                <a:lnTo>
                  <a:pt x="754227" y="327660"/>
                </a:lnTo>
                <a:lnTo>
                  <a:pt x="747687" y="306070"/>
                </a:lnTo>
                <a:lnTo>
                  <a:pt x="739800" y="285750"/>
                </a:lnTo>
                <a:lnTo>
                  <a:pt x="730580" y="265430"/>
                </a:lnTo>
                <a:lnTo>
                  <a:pt x="720064" y="245110"/>
                </a:lnTo>
                <a:lnTo>
                  <a:pt x="745058" y="187960"/>
                </a:lnTo>
                <a:lnTo>
                  <a:pt x="747839" y="177800"/>
                </a:lnTo>
                <a:lnTo>
                  <a:pt x="747814" y="167640"/>
                </a:lnTo>
                <a:lnTo>
                  <a:pt x="745032" y="157480"/>
                </a:lnTo>
                <a:lnTo>
                  <a:pt x="739597" y="148590"/>
                </a:lnTo>
                <a:lnTo>
                  <a:pt x="733894" y="142240"/>
                </a:lnTo>
                <a:lnTo>
                  <a:pt x="727938" y="134620"/>
                </a:lnTo>
                <a:lnTo>
                  <a:pt x="695515" y="102870"/>
                </a:lnTo>
                <a:lnTo>
                  <a:pt x="670369" y="90170"/>
                </a:lnTo>
                <a:lnTo>
                  <a:pt x="660171" y="90170"/>
                </a:lnTo>
                <a:lnTo>
                  <a:pt x="650049" y="92710"/>
                </a:lnTo>
                <a:lnTo>
                  <a:pt x="591820" y="116840"/>
                </a:lnTo>
                <a:lnTo>
                  <a:pt x="572135" y="106680"/>
                </a:lnTo>
                <a:lnTo>
                  <a:pt x="551840" y="97790"/>
                </a:lnTo>
                <a:lnTo>
                  <a:pt x="530987" y="90170"/>
                </a:lnTo>
                <a:lnTo>
                  <a:pt x="509638" y="83820"/>
                </a:lnTo>
                <a:lnTo>
                  <a:pt x="487121" y="26670"/>
                </a:lnTo>
                <a:lnTo>
                  <a:pt x="454901" y="1270"/>
                </a:lnTo>
                <a:lnTo>
                  <a:pt x="437210" y="0"/>
                </a:lnTo>
                <a:lnTo>
                  <a:pt x="400812" y="0"/>
                </a:lnTo>
                <a:lnTo>
                  <a:pt x="357022" y="15240"/>
                </a:lnTo>
                <a:lnTo>
                  <a:pt x="328358" y="83820"/>
                </a:lnTo>
                <a:lnTo>
                  <a:pt x="307009" y="90170"/>
                </a:lnTo>
                <a:lnTo>
                  <a:pt x="286156" y="97790"/>
                </a:lnTo>
                <a:lnTo>
                  <a:pt x="265861" y="106680"/>
                </a:lnTo>
                <a:lnTo>
                  <a:pt x="246176" y="116840"/>
                </a:lnTo>
                <a:lnTo>
                  <a:pt x="187947" y="92710"/>
                </a:lnTo>
                <a:lnTo>
                  <a:pt x="177825" y="90170"/>
                </a:lnTo>
                <a:lnTo>
                  <a:pt x="167627" y="90170"/>
                </a:lnTo>
                <a:lnTo>
                  <a:pt x="129235" y="115570"/>
                </a:lnTo>
                <a:lnTo>
                  <a:pt x="110032" y="135890"/>
                </a:lnTo>
                <a:lnTo>
                  <a:pt x="104076" y="142240"/>
                </a:lnTo>
                <a:lnTo>
                  <a:pt x="98399" y="148590"/>
                </a:lnTo>
                <a:lnTo>
                  <a:pt x="92951" y="157480"/>
                </a:lnTo>
                <a:lnTo>
                  <a:pt x="90195" y="167640"/>
                </a:lnTo>
                <a:lnTo>
                  <a:pt x="90182" y="177800"/>
                </a:lnTo>
                <a:lnTo>
                  <a:pt x="92989" y="187960"/>
                </a:lnTo>
                <a:lnTo>
                  <a:pt x="117932" y="245110"/>
                </a:lnTo>
                <a:lnTo>
                  <a:pt x="107403" y="265430"/>
                </a:lnTo>
                <a:lnTo>
                  <a:pt x="98196" y="285750"/>
                </a:lnTo>
                <a:lnTo>
                  <a:pt x="90309" y="306070"/>
                </a:lnTo>
                <a:lnTo>
                  <a:pt x="83769" y="327660"/>
                </a:lnTo>
                <a:lnTo>
                  <a:pt x="25057" y="351790"/>
                </a:lnTo>
                <a:lnTo>
                  <a:pt x="1485" y="382270"/>
                </a:lnTo>
                <a:lnTo>
                  <a:pt x="0" y="408940"/>
                </a:lnTo>
                <a:lnTo>
                  <a:pt x="0" y="427990"/>
                </a:lnTo>
                <a:lnTo>
                  <a:pt x="8750" y="473710"/>
                </a:lnTo>
                <a:lnTo>
                  <a:pt x="83769" y="509270"/>
                </a:lnTo>
                <a:lnTo>
                  <a:pt x="90309" y="530860"/>
                </a:lnTo>
                <a:lnTo>
                  <a:pt x="98196" y="551180"/>
                </a:lnTo>
                <a:lnTo>
                  <a:pt x="107403" y="571500"/>
                </a:lnTo>
                <a:lnTo>
                  <a:pt x="117932" y="591820"/>
                </a:lnTo>
                <a:lnTo>
                  <a:pt x="92989" y="648970"/>
                </a:lnTo>
                <a:lnTo>
                  <a:pt x="90182" y="659130"/>
                </a:lnTo>
                <a:lnTo>
                  <a:pt x="90195" y="669290"/>
                </a:lnTo>
                <a:lnTo>
                  <a:pt x="92951" y="679450"/>
                </a:lnTo>
                <a:lnTo>
                  <a:pt x="98399" y="688340"/>
                </a:lnTo>
                <a:lnTo>
                  <a:pt x="104063" y="694690"/>
                </a:lnTo>
                <a:lnTo>
                  <a:pt x="110020" y="701040"/>
                </a:lnTo>
                <a:lnTo>
                  <a:pt x="116217" y="708660"/>
                </a:lnTo>
                <a:lnTo>
                  <a:pt x="122631" y="715010"/>
                </a:lnTo>
                <a:lnTo>
                  <a:pt x="135788" y="727710"/>
                </a:lnTo>
                <a:lnTo>
                  <a:pt x="142443" y="732790"/>
                </a:lnTo>
                <a:lnTo>
                  <a:pt x="149148" y="739140"/>
                </a:lnTo>
                <a:lnTo>
                  <a:pt x="157886" y="744220"/>
                </a:lnTo>
                <a:lnTo>
                  <a:pt x="167627" y="746760"/>
                </a:lnTo>
                <a:lnTo>
                  <a:pt x="177825" y="746760"/>
                </a:lnTo>
                <a:lnTo>
                  <a:pt x="187947" y="744220"/>
                </a:lnTo>
                <a:lnTo>
                  <a:pt x="246176" y="720090"/>
                </a:lnTo>
                <a:lnTo>
                  <a:pt x="265861" y="730250"/>
                </a:lnTo>
                <a:lnTo>
                  <a:pt x="286156" y="739140"/>
                </a:lnTo>
                <a:lnTo>
                  <a:pt x="307009" y="746760"/>
                </a:lnTo>
                <a:lnTo>
                  <a:pt x="328358" y="753110"/>
                </a:lnTo>
                <a:lnTo>
                  <a:pt x="351878" y="812800"/>
                </a:lnTo>
                <a:lnTo>
                  <a:pt x="383095" y="835660"/>
                </a:lnTo>
                <a:lnTo>
                  <a:pt x="391858" y="836930"/>
                </a:lnTo>
                <a:lnTo>
                  <a:pt x="446138" y="836930"/>
                </a:lnTo>
                <a:lnTo>
                  <a:pt x="486117" y="812800"/>
                </a:lnTo>
                <a:lnTo>
                  <a:pt x="487616" y="808990"/>
                </a:lnTo>
                <a:lnTo>
                  <a:pt x="509638" y="753110"/>
                </a:lnTo>
                <a:lnTo>
                  <a:pt x="530987" y="746760"/>
                </a:lnTo>
                <a:lnTo>
                  <a:pt x="551840" y="739140"/>
                </a:lnTo>
                <a:lnTo>
                  <a:pt x="572135" y="730250"/>
                </a:lnTo>
                <a:lnTo>
                  <a:pt x="591820" y="720090"/>
                </a:lnTo>
                <a:lnTo>
                  <a:pt x="650049" y="744220"/>
                </a:lnTo>
                <a:lnTo>
                  <a:pt x="660171" y="746760"/>
                </a:lnTo>
                <a:lnTo>
                  <a:pt x="670369" y="746760"/>
                </a:lnTo>
                <a:lnTo>
                  <a:pt x="680110" y="744220"/>
                </a:lnTo>
                <a:lnTo>
                  <a:pt x="688848" y="739140"/>
                </a:lnTo>
                <a:lnTo>
                  <a:pt x="695540" y="732790"/>
                </a:lnTo>
                <a:lnTo>
                  <a:pt x="702208" y="727710"/>
                </a:lnTo>
                <a:lnTo>
                  <a:pt x="733894" y="694690"/>
                </a:lnTo>
                <a:lnTo>
                  <a:pt x="739648" y="688340"/>
                </a:lnTo>
                <a:lnTo>
                  <a:pt x="745058" y="679450"/>
                </a:lnTo>
                <a:lnTo>
                  <a:pt x="747814" y="669290"/>
                </a:lnTo>
                <a:lnTo>
                  <a:pt x="747839" y="659130"/>
                </a:lnTo>
                <a:lnTo>
                  <a:pt x="745058" y="648970"/>
                </a:lnTo>
                <a:lnTo>
                  <a:pt x="720064" y="591820"/>
                </a:lnTo>
                <a:lnTo>
                  <a:pt x="730580" y="571500"/>
                </a:lnTo>
                <a:lnTo>
                  <a:pt x="739800" y="551180"/>
                </a:lnTo>
                <a:lnTo>
                  <a:pt x="747687" y="530860"/>
                </a:lnTo>
                <a:lnTo>
                  <a:pt x="754227" y="509270"/>
                </a:lnTo>
                <a:lnTo>
                  <a:pt x="812939" y="485140"/>
                </a:lnTo>
                <a:lnTo>
                  <a:pt x="836574" y="454660"/>
                </a:lnTo>
                <a:lnTo>
                  <a:pt x="838009" y="427990"/>
                </a:lnTo>
                <a:lnTo>
                  <a:pt x="838009" y="4089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7212651" y="7019022"/>
            <a:ext cx="1007744" cy="980440"/>
          </a:xfrm>
          <a:custGeom>
            <a:avLst/>
            <a:gdLst/>
            <a:ahLst/>
            <a:cxnLst/>
            <a:rect l="l" t="t" r="r" b="b"/>
            <a:pathLst>
              <a:path w="1007745" h="980440">
                <a:moveTo>
                  <a:pt x="550486" y="248459"/>
                </a:moveTo>
                <a:lnTo>
                  <a:pt x="530737" y="248459"/>
                </a:lnTo>
                <a:lnTo>
                  <a:pt x="530737" y="172822"/>
                </a:lnTo>
                <a:lnTo>
                  <a:pt x="550486" y="172822"/>
                </a:lnTo>
                <a:lnTo>
                  <a:pt x="550486" y="248459"/>
                </a:lnTo>
                <a:close/>
              </a:path>
              <a:path w="1007745" h="980440">
                <a:moveTo>
                  <a:pt x="1007657" y="248459"/>
                </a:moveTo>
                <a:lnTo>
                  <a:pt x="988123" y="248459"/>
                </a:lnTo>
                <a:lnTo>
                  <a:pt x="988123" y="172822"/>
                </a:lnTo>
                <a:lnTo>
                  <a:pt x="1007657" y="172822"/>
                </a:lnTo>
                <a:lnTo>
                  <a:pt x="1007657" y="248459"/>
                </a:lnTo>
                <a:close/>
              </a:path>
              <a:path w="1007745" h="980440">
                <a:moveTo>
                  <a:pt x="941545" y="420370"/>
                </a:moveTo>
                <a:lnTo>
                  <a:pt x="596908" y="420370"/>
                </a:lnTo>
                <a:lnTo>
                  <a:pt x="589810" y="417830"/>
                </a:lnTo>
                <a:lnTo>
                  <a:pt x="567029" y="383540"/>
                </a:lnTo>
                <a:lnTo>
                  <a:pt x="566903" y="36830"/>
                </a:lnTo>
                <a:lnTo>
                  <a:pt x="567658" y="29210"/>
                </a:lnTo>
                <a:lnTo>
                  <a:pt x="596937" y="0"/>
                </a:lnTo>
                <a:lnTo>
                  <a:pt x="941547" y="0"/>
                </a:lnTo>
                <a:lnTo>
                  <a:pt x="948536" y="2540"/>
                </a:lnTo>
                <a:lnTo>
                  <a:pt x="954903" y="6350"/>
                </a:lnTo>
                <a:lnTo>
                  <a:pt x="960491" y="10160"/>
                </a:lnTo>
                <a:lnTo>
                  <a:pt x="960907" y="11430"/>
                </a:lnTo>
                <a:lnTo>
                  <a:pt x="965370" y="16510"/>
                </a:lnTo>
                <a:lnTo>
                  <a:pt x="968702" y="22860"/>
                </a:lnTo>
                <a:lnTo>
                  <a:pt x="970785" y="29210"/>
                </a:lnTo>
                <a:lnTo>
                  <a:pt x="971505" y="36830"/>
                </a:lnTo>
                <a:lnTo>
                  <a:pt x="971505" y="52070"/>
                </a:lnTo>
                <a:lnTo>
                  <a:pt x="619260" y="52070"/>
                </a:lnTo>
                <a:lnTo>
                  <a:pt x="615727" y="55880"/>
                </a:lnTo>
                <a:lnTo>
                  <a:pt x="615727" y="232410"/>
                </a:lnTo>
                <a:lnTo>
                  <a:pt x="619260" y="236220"/>
                </a:lnTo>
                <a:lnTo>
                  <a:pt x="693042" y="236220"/>
                </a:lnTo>
                <a:lnTo>
                  <a:pt x="694917" y="237490"/>
                </a:lnTo>
                <a:lnTo>
                  <a:pt x="971505" y="237490"/>
                </a:lnTo>
                <a:lnTo>
                  <a:pt x="971379" y="383540"/>
                </a:lnTo>
                <a:lnTo>
                  <a:pt x="948535" y="417830"/>
                </a:lnTo>
                <a:lnTo>
                  <a:pt x="941545" y="420370"/>
                </a:lnTo>
                <a:close/>
              </a:path>
              <a:path w="1007745" h="980440">
                <a:moveTo>
                  <a:pt x="971505" y="237490"/>
                </a:moveTo>
                <a:lnTo>
                  <a:pt x="696991" y="237490"/>
                </a:lnTo>
                <a:lnTo>
                  <a:pt x="698866" y="236220"/>
                </a:lnTo>
                <a:lnTo>
                  <a:pt x="919134" y="236220"/>
                </a:lnTo>
                <a:lnTo>
                  <a:pt x="922667" y="232410"/>
                </a:lnTo>
                <a:lnTo>
                  <a:pt x="922667" y="55880"/>
                </a:lnTo>
                <a:lnTo>
                  <a:pt x="919134" y="52070"/>
                </a:lnTo>
                <a:lnTo>
                  <a:pt x="971505" y="52070"/>
                </a:lnTo>
                <a:lnTo>
                  <a:pt x="971505" y="237490"/>
                </a:lnTo>
                <a:close/>
              </a:path>
              <a:path w="1007745" h="980440">
                <a:moveTo>
                  <a:pt x="692414" y="219710"/>
                </a:moveTo>
                <a:lnTo>
                  <a:pt x="632146" y="219710"/>
                </a:lnTo>
                <a:lnTo>
                  <a:pt x="632146" y="68580"/>
                </a:lnTo>
                <a:lnTo>
                  <a:pt x="906250" y="68580"/>
                </a:lnTo>
                <a:lnTo>
                  <a:pt x="906250" y="97790"/>
                </a:lnTo>
                <a:lnTo>
                  <a:pt x="845153" y="97790"/>
                </a:lnTo>
                <a:lnTo>
                  <a:pt x="839960" y="99060"/>
                </a:lnTo>
                <a:lnTo>
                  <a:pt x="837259" y="102870"/>
                </a:lnTo>
                <a:lnTo>
                  <a:pt x="830014" y="111760"/>
                </a:lnTo>
                <a:lnTo>
                  <a:pt x="783861" y="111760"/>
                </a:lnTo>
                <a:lnTo>
                  <a:pt x="778651" y="113030"/>
                </a:lnTo>
                <a:lnTo>
                  <a:pt x="775947" y="115570"/>
                </a:lnTo>
                <a:lnTo>
                  <a:pt x="692414" y="219710"/>
                </a:lnTo>
                <a:close/>
              </a:path>
              <a:path w="1007745" h="980440">
                <a:moveTo>
                  <a:pt x="906250" y="182880"/>
                </a:moveTo>
                <a:lnTo>
                  <a:pt x="789245" y="182880"/>
                </a:lnTo>
                <a:lnTo>
                  <a:pt x="794454" y="181610"/>
                </a:lnTo>
                <a:lnTo>
                  <a:pt x="797359" y="177800"/>
                </a:lnTo>
                <a:lnTo>
                  <a:pt x="852847" y="109220"/>
                </a:lnTo>
                <a:lnTo>
                  <a:pt x="852219" y="104140"/>
                </a:lnTo>
                <a:lnTo>
                  <a:pt x="848686" y="101600"/>
                </a:lnTo>
                <a:lnTo>
                  <a:pt x="845153" y="97790"/>
                </a:lnTo>
                <a:lnTo>
                  <a:pt x="906250" y="97790"/>
                </a:lnTo>
                <a:lnTo>
                  <a:pt x="906250" y="182880"/>
                </a:lnTo>
                <a:close/>
              </a:path>
              <a:path w="1007745" h="980440">
                <a:moveTo>
                  <a:pt x="906250" y="219710"/>
                </a:moveTo>
                <a:lnTo>
                  <a:pt x="713609" y="219710"/>
                </a:lnTo>
                <a:lnTo>
                  <a:pt x="788633" y="127000"/>
                </a:lnTo>
                <a:lnTo>
                  <a:pt x="791533" y="123190"/>
                </a:lnTo>
                <a:lnTo>
                  <a:pt x="790924" y="118110"/>
                </a:lnTo>
                <a:lnTo>
                  <a:pt x="787389" y="114300"/>
                </a:lnTo>
                <a:lnTo>
                  <a:pt x="783861" y="111760"/>
                </a:lnTo>
                <a:lnTo>
                  <a:pt x="830014" y="111760"/>
                </a:lnTo>
                <a:lnTo>
                  <a:pt x="784472" y="167640"/>
                </a:lnTo>
                <a:lnTo>
                  <a:pt x="781771" y="171450"/>
                </a:lnTo>
                <a:lnTo>
                  <a:pt x="782399" y="176530"/>
                </a:lnTo>
                <a:lnTo>
                  <a:pt x="785717" y="179070"/>
                </a:lnTo>
                <a:lnTo>
                  <a:pt x="789245" y="182880"/>
                </a:lnTo>
                <a:lnTo>
                  <a:pt x="906250" y="182880"/>
                </a:lnTo>
                <a:lnTo>
                  <a:pt x="906250" y="219710"/>
                </a:lnTo>
                <a:close/>
              </a:path>
              <a:path w="1007745" h="980440">
                <a:moveTo>
                  <a:pt x="126566" y="334010"/>
                </a:moveTo>
                <a:lnTo>
                  <a:pt x="121987" y="331470"/>
                </a:lnTo>
                <a:lnTo>
                  <a:pt x="120743" y="327660"/>
                </a:lnTo>
                <a:lnTo>
                  <a:pt x="104526" y="273050"/>
                </a:lnTo>
                <a:lnTo>
                  <a:pt x="103282" y="267970"/>
                </a:lnTo>
                <a:lnTo>
                  <a:pt x="105769" y="264160"/>
                </a:lnTo>
                <a:lnTo>
                  <a:pt x="110147" y="262890"/>
                </a:lnTo>
                <a:lnTo>
                  <a:pt x="114291" y="261620"/>
                </a:lnTo>
                <a:lnTo>
                  <a:pt x="118870" y="262890"/>
                </a:lnTo>
                <a:lnTo>
                  <a:pt x="120329" y="267970"/>
                </a:lnTo>
                <a:lnTo>
                  <a:pt x="136317" y="322580"/>
                </a:lnTo>
                <a:lnTo>
                  <a:pt x="137578" y="327660"/>
                </a:lnTo>
                <a:lnTo>
                  <a:pt x="135072" y="331470"/>
                </a:lnTo>
                <a:lnTo>
                  <a:pt x="130713" y="332740"/>
                </a:lnTo>
                <a:lnTo>
                  <a:pt x="126566" y="334010"/>
                </a:lnTo>
                <a:close/>
              </a:path>
              <a:path w="1007745" h="980440">
                <a:moveTo>
                  <a:pt x="225690" y="345440"/>
                </a:moveTo>
                <a:lnTo>
                  <a:pt x="216950" y="342900"/>
                </a:lnTo>
                <a:lnTo>
                  <a:pt x="214249" y="339090"/>
                </a:lnTo>
                <a:lnTo>
                  <a:pt x="215292" y="334010"/>
                </a:lnTo>
                <a:lnTo>
                  <a:pt x="222986" y="300990"/>
                </a:lnTo>
                <a:lnTo>
                  <a:pt x="224014" y="297180"/>
                </a:lnTo>
                <a:lnTo>
                  <a:pt x="228590" y="294640"/>
                </a:lnTo>
                <a:lnTo>
                  <a:pt x="237316" y="297180"/>
                </a:lnTo>
                <a:lnTo>
                  <a:pt x="240017" y="300990"/>
                </a:lnTo>
                <a:lnTo>
                  <a:pt x="230248" y="342900"/>
                </a:lnTo>
                <a:lnTo>
                  <a:pt x="225690" y="345440"/>
                </a:lnTo>
                <a:close/>
              </a:path>
              <a:path w="1007745" h="980440">
                <a:moveTo>
                  <a:pt x="248958" y="458470"/>
                </a:moveTo>
                <a:lnTo>
                  <a:pt x="243765" y="458470"/>
                </a:lnTo>
                <a:lnTo>
                  <a:pt x="240648" y="455930"/>
                </a:lnTo>
                <a:lnTo>
                  <a:pt x="237316" y="452120"/>
                </a:lnTo>
                <a:lnTo>
                  <a:pt x="237316" y="447040"/>
                </a:lnTo>
                <a:lnTo>
                  <a:pt x="240648" y="444500"/>
                </a:lnTo>
                <a:lnTo>
                  <a:pt x="322110" y="361950"/>
                </a:lnTo>
                <a:lnTo>
                  <a:pt x="333612" y="353060"/>
                </a:lnTo>
                <a:lnTo>
                  <a:pt x="346364" y="345440"/>
                </a:lnTo>
                <a:lnTo>
                  <a:pt x="359975" y="341630"/>
                </a:lnTo>
                <a:lnTo>
                  <a:pt x="374051" y="340360"/>
                </a:lnTo>
                <a:lnTo>
                  <a:pt x="388043" y="341630"/>
                </a:lnTo>
                <a:lnTo>
                  <a:pt x="401664" y="345440"/>
                </a:lnTo>
                <a:lnTo>
                  <a:pt x="414467" y="353060"/>
                </a:lnTo>
                <a:lnTo>
                  <a:pt x="419412" y="356870"/>
                </a:lnTo>
                <a:lnTo>
                  <a:pt x="374051" y="356870"/>
                </a:lnTo>
                <a:lnTo>
                  <a:pt x="363083" y="358140"/>
                </a:lnTo>
                <a:lnTo>
                  <a:pt x="352499" y="360680"/>
                </a:lnTo>
                <a:lnTo>
                  <a:pt x="342612" y="365760"/>
                </a:lnTo>
                <a:lnTo>
                  <a:pt x="333733" y="373380"/>
                </a:lnTo>
                <a:lnTo>
                  <a:pt x="252274" y="455930"/>
                </a:lnTo>
                <a:lnTo>
                  <a:pt x="248958" y="458470"/>
                </a:lnTo>
                <a:close/>
              </a:path>
              <a:path w="1007745" h="980440">
                <a:moveTo>
                  <a:pt x="55074" y="386080"/>
                </a:moveTo>
                <a:lnTo>
                  <a:pt x="49881" y="386080"/>
                </a:lnTo>
                <a:lnTo>
                  <a:pt x="46764" y="383540"/>
                </a:lnTo>
                <a:lnTo>
                  <a:pt x="21822" y="358140"/>
                </a:lnTo>
                <a:lnTo>
                  <a:pt x="18705" y="355600"/>
                </a:lnTo>
                <a:lnTo>
                  <a:pt x="18705" y="349250"/>
                </a:lnTo>
                <a:lnTo>
                  <a:pt x="24939" y="342900"/>
                </a:lnTo>
                <a:lnTo>
                  <a:pt x="30345" y="342900"/>
                </a:lnTo>
                <a:lnTo>
                  <a:pt x="33464" y="346710"/>
                </a:lnTo>
                <a:lnTo>
                  <a:pt x="58390" y="372110"/>
                </a:lnTo>
                <a:lnTo>
                  <a:pt x="61507" y="374650"/>
                </a:lnTo>
                <a:lnTo>
                  <a:pt x="61507" y="379730"/>
                </a:lnTo>
                <a:lnTo>
                  <a:pt x="58390" y="383540"/>
                </a:lnTo>
                <a:lnTo>
                  <a:pt x="55074" y="386080"/>
                </a:lnTo>
                <a:close/>
              </a:path>
              <a:path w="1007745" h="980440">
                <a:moveTo>
                  <a:pt x="908120" y="919480"/>
                </a:moveTo>
                <a:lnTo>
                  <a:pt x="865318" y="901700"/>
                </a:lnTo>
                <a:lnTo>
                  <a:pt x="570223" y="604520"/>
                </a:lnTo>
                <a:lnTo>
                  <a:pt x="604519" y="570230"/>
                </a:lnTo>
                <a:lnTo>
                  <a:pt x="414367" y="373380"/>
                </a:lnTo>
                <a:lnTo>
                  <a:pt x="405386" y="365760"/>
                </a:lnTo>
                <a:lnTo>
                  <a:pt x="395465" y="360680"/>
                </a:lnTo>
                <a:lnTo>
                  <a:pt x="384917" y="358140"/>
                </a:lnTo>
                <a:lnTo>
                  <a:pt x="374051" y="356870"/>
                </a:lnTo>
                <a:lnTo>
                  <a:pt x="419412" y="356870"/>
                </a:lnTo>
                <a:lnTo>
                  <a:pt x="426006" y="361950"/>
                </a:lnTo>
                <a:lnTo>
                  <a:pt x="616145" y="558800"/>
                </a:lnTo>
                <a:lnTo>
                  <a:pt x="695871" y="558800"/>
                </a:lnTo>
                <a:lnTo>
                  <a:pt x="951140" y="816610"/>
                </a:lnTo>
                <a:lnTo>
                  <a:pt x="968388" y="858520"/>
                </a:lnTo>
                <a:lnTo>
                  <a:pt x="967296" y="871220"/>
                </a:lnTo>
                <a:lnTo>
                  <a:pt x="964021" y="881380"/>
                </a:lnTo>
                <a:lnTo>
                  <a:pt x="958564" y="892810"/>
                </a:lnTo>
                <a:lnTo>
                  <a:pt x="950925" y="901700"/>
                </a:lnTo>
                <a:lnTo>
                  <a:pt x="950724" y="901700"/>
                </a:lnTo>
                <a:lnTo>
                  <a:pt x="941319" y="909320"/>
                </a:lnTo>
                <a:lnTo>
                  <a:pt x="930823" y="915670"/>
                </a:lnTo>
                <a:lnTo>
                  <a:pt x="919627" y="918210"/>
                </a:lnTo>
                <a:lnTo>
                  <a:pt x="908120" y="919480"/>
                </a:lnTo>
                <a:close/>
              </a:path>
              <a:path w="1007745" h="980440">
                <a:moveTo>
                  <a:pt x="153778" y="417830"/>
                </a:moveTo>
                <a:lnTo>
                  <a:pt x="149201" y="415290"/>
                </a:lnTo>
                <a:lnTo>
                  <a:pt x="148174" y="411480"/>
                </a:lnTo>
                <a:lnTo>
                  <a:pt x="140282" y="381000"/>
                </a:lnTo>
                <a:lnTo>
                  <a:pt x="139021" y="377190"/>
                </a:lnTo>
                <a:lnTo>
                  <a:pt x="141725" y="372110"/>
                </a:lnTo>
                <a:lnTo>
                  <a:pt x="150462" y="370840"/>
                </a:lnTo>
                <a:lnTo>
                  <a:pt x="154824" y="373380"/>
                </a:lnTo>
                <a:lnTo>
                  <a:pt x="156068" y="377190"/>
                </a:lnTo>
                <a:lnTo>
                  <a:pt x="163963" y="406400"/>
                </a:lnTo>
                <a:lnTo>
                  <a:pt x="165207" y="411480"/>
                </a:lnTo>
                <a:lnTo>
                  <a:pt x="162716" y="415290"/>
                </a:lnTo>
                <a:lnTo>
                  <a:pt x="158142" y="416560"/>
                </a:lnTo>
                <a:lnTo>
                  <a:pt x="153778" y="417830"/>
                </a:lnTo>
                <a:close/>
              </a:path>
              <a:path w="1007745" h="980440">
                <a:moveTo>
                  <a:pt x="209887" y="422910"/>
                </a:moveTo>
                <a:lnTo>
                  <a:pt x="201161" y="420370"/>
                </a:lnTo>
                <a:lnTo>
                  <a:pt x="198674" y="416560"/>
                </a:lnTo>
                <a:lnTo>
                  <a:pt x="199704" y="411480"/>
                </a:lnTo>
                <a:lnTo>
                  <a:pt x="204696" y="393700"/>
                </a:lnTo>
                <a:lnTo>
                  <a:pt x="205738" y="388620"/>
                </a:lnTo>
                <a:lnTo>
                  <a:pt x="210300" y="386080"/>
                </a:lnTo>
                <a:lnTo>
                  <a:pt x="219040" y="388620"/>
                </a:lnTo>
                <a:lnTo>
                  <a:pt x="221527" y="393700"/>
                </a:lnTo>
                <a:lnTo>
                  <a:pt x="220483" y="397510"/>
                </a:lnTo>
                <a:lnTo>
                  <a:pt x="215708" y="415290"/>
                </a:lnTo>
                <a:lnTo>
                  <a:pt x="214464" y="420370"/>
                </a:lnTo>
                <a:lnTo>
                  <a:pt x="209887" y="422910"/>
                </a:lnTo>
                <a:close/>
              </a:path>
              <a:path w="1007745" h="980440">
                <a:moveTo>
                  <a:pt x="336851" y="980440"/>
                </a:moveTo>
                <a:lnTo>
                  <a:pt x="331877" y="979170"/>
                </a:lnTo>
                <a:lnTo>
                  <a:pt x="329587" y="975360"/>
                </a:lnTo>
                <a:lnTo>
                  <a:pt x="2288" y="403860"/>
                </a:lnTo>
                <a:lnTo>
                  <a:pt x="0" y="400050"/>
                </a:lnTo>
                <a:lnTo>
                  <a:pt x="1258" y="394970"/>
                </a:lnTo>
                <a:lnTo>
                  <a:pt x="9150" y="391160"/>
                </a:lnTo>
                <a:lnTo>
                  <a:pt x="14343" y="392430"/>
                </a:lnTo>
                <a:lnTo>
                  <a:pt x="16417" y="396240"/>
                </a:lnTo>
                <a:lnTo>
                  <a:pt x="346006" y="970280"/>
                </a:lnTo>
                <a:lnTo>
                  <a:pt x="344761" y="975360"/>
                </a:lnTo>
                <a:lnTo>
                  <a:pt x="336851" y="980440"/>
                </a:lnTo>
                <a:close/>
              </a:path>
              <a:path w="1007745" h="980440">
                <a:moveTo>
                  <a:pt x="116383" y="448310"/>
                </a:moveTo>
                <a:lnTo>
                  <a:pt x="110978" y="448310"/>
                </a:lnTo>
                <a:lnTo>
                  <a:pt x="107861" y="444500"/>
                </a:lnTo>
                <a:lnTo>
                  <a:pt x="94759" y="431800"/>
                </a:lnTo>
                <a:lnTo>
                  <a:pt x="91441" y="427990"/>
                </a:lnTo>
                <a:lnTo>
                  <a:pt x="91441" y="422910"/>
                </a:lnTo>
                <a:lnTo>
                  <a:pt x="94759" y="420370"/>
                </a:lnTo>
                <a:lnTo>
                  <a:pt x="97876" y="416560"/>
                </a:lnTo>
                <a:lnTo>
                  <a:pt x="103083" y="416560"/>
                </a:lnTo>
                <a:lnTo>
                  <a:pt x="106401" y="420370"/>
                </a:lnTo>
                <a:lnTo>
                  <a:pt x="119487" y="433070"/>
                </a:lnTo>
                <a:lnTo>
                  <a:pt x="122604" y="436880"/>
                </a:lnTo>
                <a:lnTo>
                  <a:pt x="122604" y="441960"/>
                </a:lnTo>
                <a:lnTo>
                  <a:pt x="119487" y="444500"/>
                </a:lnTo>
                <a:lnTo>
                  <a:pt x="116383" y="448310"/>
                </a:lnTo>
                <a:close/>
              </a:path>
              <a:path w="1007745" h="980440">
                <a:moveTo>
                  <a:pt x="350569" y="476250"/>
                </a:moveTo>
                <a:lnTo>
                  <a:pt x="346207" y="473710"/>
                </a:lnTo>
                <a:lnTo>
                  <a:pt x="345177" y="468630"/>
                </a:lnTo>
                <a:lnTo>
                  <a:pt x="344131" y="464820"/>
                </a:lnTo>
                <a:lnTo>
                  <a:pt x="346835" y="459740"/>
                </a:lnTo>
                <a:lnTo>
                  <a:pt x="351411" y="459740"/>
                </a:lnTo>
                <a:lnTo>
                  <a:pt x="384033" y="450850"/>
                </a:lnTo>
                <a:lnTo>
                  <a:pt x="388395" y="450850"/>
                </a:lnTo>
                <a:lnTo>
                  <a:pt x="392757" y="453390"/>
                </a:lnTo>
                <a:lnTo>
                  <a:pt x="394830" y="462280"/>
                </a:lnTo>
                <a:lnTo>
                  <a:pt x="392143" y="466090"/>
                </a:lnTo>
                <a:lnTo>
                  <a:pt x="355147" y="474980"/>
                </a:lnTo>
                <a:lnTo>
                  <a:pt x="350569" y="476250"/>
                </a:lnTo>
                <a:close/>
              </a:path>
              <a:path w="1007745" h="980440">
                <a:moveTo>
                  <a:pt x="274311" y="491490"/>
                </a:moveTo>
                <a:lnTo>
                  <a:pt x="269734" y="488950"/>
                </a:lnTo>
                <a:lnTo>
                  <a:pt x="268693" y="485140"/>
                </a:lnTo>
                <a:lnTo>
                  <a:pt x="267446" y="481330"/>
                </a:lnTo>
                <a:lnTo>
                  <a:pt x="270150" y="476250"/>
                </a:lnTo>
                <a:lnTo>
                  <a:pt x="296752" y="468630"/>
                </a:lnTo>
                <a:lnTo>
                  <a:pt x="301329" y="471170"/>
                </a:lnTo>
                <a:lnTo>
                  <a:pt x="302571" y="476250"/>
                </a:lnTo>
                <a:lnTo>
                  <a:pt x="303617" y="480060"/>
                </a:lnTo>
                <a:lnTo>
                  <a:pt x="301112" y="485140"/>
                </a:lnTo>
                <a:lnTo>
                  <a:pt x="296750" y="486410"/>
                </a:lnTo>
                <a:lnTo>
                  <a:pt x="274311" y="491490"/>
                </a:lnTo>
                <a:close/>
              </a:path>
              <a:path w="1007745" h="980440">
                <a:moveTo>
                  <a:pt x="695871" y="558800"/>
                </a:moveTo>
                <a:lnTo>
                  <a:pt x="616145" y="558800"/>
                </a:lnTo>
                <a:lnTo>
                  <a:pt x="655631" y="518160"/>
                </a:lnTo>
                <a:lnTo>
                  <a:pt x="695871" y="558800"/>
                </a:lnTo>
                <a:close/>
              </a:path>
              <a:path w="1007745" h="980440">
                <a:moveTo>
                  <a:pt x="312754" y="552450"/>
                </a:moveTo>
                <a:lnTo>
                  <a:pt x="308595" y="551180"/>
                </a:lnTo>
                <a:lnTo>
                  <a:pt x="278876" y="543560"/>
                </a:lnTo>
                <a:lnTo>
                  <a:pt x="274729" y="542290"/>
                </a:lnTo>
                <a:lnTo>
                  <a:pt x="272025" y="537210"/>
                </a:lnTo>
                <a:lnTo>
                  <a:pt x="273071" y="533400"/>
                </a:lnTo>
                <a:lnTo>
                  <a:pt x="274316" y="528320"/>
                </a:lnTo>
                <a:lnTo>
                  <a:pt x="278876" y="525780"/>
                </a:lnTo>
                <a:lnTo>
                  <a:pt x="283254" y="527050"/>
                </a:lnTo>
                <a:lnTo>
                  <a:pt x="312754" y="534670"/>
                </a:lnTo>
                <a:lnTo>
                  <a:pt x="317118" y="535940"/>
                </a:lnTo>
                <a:lnTo>
                  <a:pt x="319819" y="541020"/>
                </a:lnTo>
                <a:lnTo>
                  <a:pt x="317330" y="549910"/>
                </a:lnTo>
                <a:lnTo>
                  <a:pt x="312754" y="552450"/>
                </a:lnTo>
                <a:close/>
              </a:path>
              <a:path w="1007745" h="980440">
                <a:moveTo>
                  <a:pt x="421014" y="588010"/>
                </a:moveTo>
                <a:lnTo>
                  <a:pt x="416650" y="586740"/>
                </a:lnTo>
                <a:lnTo>
                  <a:pt x="362208" y="570230"/>
                </a:lnTo>
                <a:lnTo>
                  <a:pt x="357847" y="568960"/>
                </a:lnTo>
                <a:lnTo>
                  <a:pt x="355358" y="565150"/>
                </a:lnTo>
                <a:lnTo>
                  <a:pt x="357849" y="556260"/>
                </a:lnTo>
                <a:lnTo>
                  <a:pt x="362423" y="553720"/>
                </a:lnTo>
                <a:lnTo>
                  <a:pt x="366785" y="554990"/>
                </a:lnTo>
                <a:lnTo>
                  <a:pt x="421229" y="571500"/>
                </a:lnTo>
                <a:lnTo>
                  <a:pt x="425591" y="572770"/>
                </a:lnTo>
                <a:lnTo>
                  <a:pt x="428080" y="576580"/>
                </a:lnTo>
                <a:lnTo>
                  <a:pt x="425589" y="585470"/>
                </a:lnTo>
                <a:lnTo>
                  <a:pt x="421014" y="588010"/>
                </a:lnTo>
                <a:close/>
              </a:path>
              <a:path w="1007745" h="980440">
                <a:moveTo>
                  <a:pt x="384446" y="952500"/>
                </a:moveTo>
                <a:lnTo>
                  <a:pt x="379454" y="951230"/>
                </a:lnTo>
                <a:lnTo>
                  <a:pt x="160215" y="568960"/>
                </a:lnTo>
                <a:lnTo>
                  <a:pt x="157941" y="565150"/>
                </a:lnTo>
                <a:lnTo>
                  <a:pt x="159186" y="560070"/>
                </a:lnTo>
                <a:lnTo>
                  <a:pt x="167080" y="554990"/>
                </a:lnTo>
                <a:lnTo>
                  <a:pt x="172072" y="556260"/>
                </a:lnTo>
                <a:lnTo>
                  <a:pt x="393586" y="943610"/>
                </a:lnTo>
                <a:lnTo>
                  <a:pt x="392343" y="948690"/>
                </a:lnTo>
                <a:lnTo>
                  <a:pt x="384446" y="952500"/>
                </a:lnTo>
                <a:close/>
              </a:path>
              <a:path w="1007745" h="980440">
                <a:moveTo>
                  <a:pt x="267033" y="599440"/>
                </a:moveTo>
                <a:lnTo>
                  <a:pt x="261842" y="599440"/>
                </a:lnTo>
                <a:lnTo>
                  <a:pt x="258725" y="596900"/>
                </a:lnTo>
                <a:lnTo>
                  <a:pt x="245640" y="582930"/>
                </a:lnTo>
                <a:lnTo>
                  <a:pt x="242308" y="580390"/>
                </a:lnTo>
                <a:lnTo>
                  <a:pt x="242308" y="575310"/>
                </a:lnTo>
                <a:lnTo>
                  <a:pt x="245640" y="571500"/>
                </a:lnTo>
                <a:lnTo>
                  <a:pt x="248743" y="568960"/>
                </a:lnTo>
                <a:lnTo>
                  <a:pt x="253950" y="568960"/>
                </a:lnTo>
                <a:lnTo>
                  <a:pt x="257067" y="571500"/>
                </a:lnTo>
                <a:lnTo>
                  <a:pt x="270365" y="585470"/>
                </a:lnTo>
                <a:lnTo>
                  <a:pt x="273482" y="588010"/>
                </a:lnTo>
                <a:lnTo>
                  <a:pt x="273482" y="593090"/>
                </a:lnTo>
                <a:lnTo>
                  <a:pt x="270365" y="596900"/>
                </a:lnTo>
                <a:lnTo>
                  <a:pt x="267033" y="599440"/>
                </a:lnTo>
                <a:close/>
              </a:path>
              <a:path w="1007745" h="980440">
                <a:moveTo>
                  <a:pt x="339970" y="673100"/>
                </a:moveTo>
                <a:lnTo>
                  <a:pt x="334777" y="673100"/>
                </a:lnTo>
                <a:lnTo>
                  <a:pt x="331462" y="670560"/>
                </a:lnTo>
                <a:lnTo>
                  <a:pt x="306720" y="645160"/>
                </a:lnTo>
                <a:lnTo>
                  <a:pt x="303402" y="641350"/>
                </a:lnTo>
                <a:lnTo>
                  <a:pt x="303402" y="636270"/>
                </a:lnTo>
                <a:lnTo>
                  <a:pt x="306720" y="633730"/>
                </a:lnTo>
                <a:lnTo>
                  <a:pt x="309837" y="629920"/>
                </a:lnTo>
                <a:lnTo>
                  <a:pt x="315042" y="629920"/>
                </a:lnTo>
                <a:lnTo>
                  <a:pt x="318362" y="633730"/>
                </a:lnTo>
                <a:lnTo>
                  <a:pt x="343087" y="657860"/>
                </a:lnTo>
                <a:lnTo>
                  <a:pt x="346419" y="661670"/>
                </a:lnTo>
                <a:lnTo>
                  <a:pt x="346419" y="666750"/>
                </a:lnTo>
                <a:lnTo>
                  <a:pt x="343087" y="670560"/>
                </a:lnTo>
                <a:lnTo>
                  <a:pt x="339970" y="673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7025395" y="8570548"/>
            <a:ext cx="1386840" cy="1175385"/>
            <a:chOff x="7025395" y="8570548"/>
            <a:chExt cx="1386840" cy="1175385"/>
          </a:xfrm>
        </p:grpSpPr>
        <p:sp>
          <p:nvSpPr>
            <p:cNvPr id="19" name="object 19" descr=""/>
            <p:cNvSpPr/>
            <p:nvPr/>
          </p:nvSpPr>
          <p:spPr>
            <a:xfrm>
              <a:off x="7025395" y="8570548"/>
              <a:ext cx="1386840" cy="1175385"/>
            </a:xfrm>
            <a:custGeom>
              <a:avLst/>
              <a:gdLst/>
              <a:ahLst/>
              <a:cxnLst/>
              <a:rect l="l" t="t" r="r" b="b"/>
              <a:pathLst>
                <a:path w="1386840" h="1175384">
                  <a:moveTo>
                    <a:pt x="1386790" y="1175004"/>
                  </a:moveTo>
                  <a:lnTo>
                    <a:pt x="0" y="1175004"/>
                  </a:lnTo>
                  <a:lnTo>
                    <a:pt x="0" y="0"/>
                  </a:lnTo>
                  <a:lnTo>
                    <a:pt x="1386790" y="0"/>
                  </a:lnTo>
                  <a:lnTo>
                    <a:pt x="1386790" y="1175004"/>
                  </a:lnTo>
                  <a:close/>
                </a:path>
              </a:pathLst>
            </a:custGeom>
            <a:solidFill>
              <a:srgbClr val="042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245007" y="8786799"/>
              <a:ext cx="1069975" cy="843280"/>
            </a:xfrm>
            <a:custGeom>
              <a:avLst/>
              <a:gdLst/>
              <a:ahLst/>
              <a:cxnLst/>
              <a:rect l="l" t="t" r="r" b="b"/>
              <a:pathLst>
                <a:path w="1069975" h="843279">
                  <a:moveTo>
                    <a:pt x="431190" y="438721"/>
                  </a:moveTo>
                  <a:lnTo>
                    <a:pt x="425970" y="433463"/>
                  </a:lnTo>
                  <a:lnTo>
                    <a:pt x="413105" y="433463"/>
                  </a:lnTo>
                  <a:lnTo>
                    <a:pt x="407784" y="438721"/>
                  </a:lnTo>
                  <a:lnTo>
                    <a:pt x="407784" y="445211"/>
                  </a:lnTo>
                  <a:lnTo>
                    <a:pt x="407784" y="693940"/>
                  </a:lnTo>
                  <a:lnTo>
                    <a:pt x="413105" y="699198"/>
                  </a:lnTo>
                  <a:lnTo>
                    <a:pt x="425970" y="699198"/>
                  </a:lnTo>
                  <a:lnTo>
                    <a:pt x="431190" y="693940"/>
                  </a:lnTo>
                  <a:lnTo>
                    <a:pt x="431190" y="438721"/>
                  </a:lnTo>
                  <a:close/>
                </a:path>
                <a:path w="1069975" h="843279">
                  <a:moveTo>
                    <a:pt x="439496" y="743839"/>
                  </a:moveTo>
                  <a:lnTo>
                    <a:pt x="437921" y="736015"/>
                  </a:lnTo>
                  <a:lnTo>
                    <a:pt x="433641" y="729627"/>
                  </a:lnTo>
                  <a:lnTo>
                    <a:pt x="427291" y="725309"/>
                  </a:lnTo>
                  <a:lnTo>
                    <a:pt x="419531" y="723722"/>
                  </a:lnTo>
                  <a:lnTo>
                    <a:pt x="411721" y="725309"/>
                  </a:lnTo>
                  <a:lnTo>
                    <a:pt x="405345" y="729627"/>
                  </a:lnTo>
                  <a:lnTo>
                    <a:pt x="401053" y="736015"/>
                  </a:lnTo>
                  <a:lnTo>
                    <a:pt x="399478" y="743839"/>
                  </a:lnTo>
                  <a:lnTo>
                    <a:pt x="401053" y="751713"/>
                  </a:lnTo>
                  <a:lnTo>
                    <a:pt x="405345" y="758126"/>
                  </a:lnTo>
                  <a:lnTo>
                    <a:pt x="411721" y="762457"/>
                  </a:lnTo>
                  <a:lnTo>
                    <a:pt x="419531" y="764032"/>
                  </a:lnTo>
                  <a:lnTo>
                    <a:pt x="427291" y="762457"/>
                  </a:lnTo>
                  <a:lnTo>
                    <a:pt x="433641" y="758126"/>
                  </a:lnTo>
                  <a:lnTo>
                    <a:pt x="437921" y="751713"/>
                  </a:lnTo>
                  <a:lnTo>
                    <a:pt x="439496" y="743839"/>
                  </a:lnTo>
                  <a:close/>
                </a:path>
                <a:path w="1069975" h="843279">
                  <a:moveTo>
                    <a:pt x="890079" y="447751"/>
                  </a:moveTo>
                  <a:lnTo>
                    <a:pt x="883666" y="399732"/>
                  </a:lnTo>
                  <a:lnTo>
                    <a:pt x="865543" y="356565"/>
                  </a:lnTo>
                  <a:lnTo>
                    <a:pt x="837450" y="319963"/>
                  </a:lnTo>
                  <a:lnTo>
                    <a:pt x="801077" y="291668"/>
                  </a:lnTo>
                  <a:lnTo>
                    <a:pt x="758177" y="273418"/>
                  </a:lnTo>
                  <a:lnTo>
                    <a:pt x="710450" y="266954"/>
                  </a:lnTo>
                  <a:lnTo>
                    <a:pt x="676363" y="270217"/>
                  </a:lnTo>
                  <a:lnTo>
                    <a:pt x="613803" y="295414"/>
                  </a:lnTo>
                  <a:lnTo>
                    <a:pt x="582193" y="321271"/>
                  </a:lnTo>
                  <a:lnTo>
                    <a:pt x="582015" y="328688"/>
                  </a:lnTo>
                  <a:lnTo>
                    <a:pt x="590880" y="338175"/>
                  </a:lnTo>
                  <a:lnTo>
                    <a:pt x="598335" y="338277"/>
                  </a:lnTo>
                  <a:lnTo>
                    <a:pt x="602996" y="333857"/>
                  </a:lnTo>
                  <a:lnTo>
                    <a:pt x="626414" y="315277"/>
                  </a:lnTo>
                  <a:lnTo>
                    <a:pt x="652564" y="301701"/>
                  </a:lnTo>
                  <a:lnTo>
                    <a:pt x="680796" y="293370"/>
                  </a:lnTo>
                  <a:lnTo>
                    <a:pt x="710450" y="290537"/>
                  </a:lnTo>
                  <a:lnTo>
                    <a:pt x="759802" y="298564"/>
                  </a:lnTo>
                  <a:lnTo>
                    <a:pt x="802703" y="320903"/>
                  </a:lnTo>
                  <a:lnTo>
                    <a:pt x="836561" y="354939"/>
                  </a:lnTo>
                  <a:lnTo>
                    <a:pt x="858786" y="398094"/>
                  </a:lnTo>
                  <a:lnTo>
                    <a:pt x="866762" y="447751"/>
                  </a:lnTo>
                  <a:lnTo>
                    <a:pt x="858786" y="497459"/>
                  </a:lnTo>
                  <a:lnTo>
                    <a:pt x="836561" y="540664"/>
                  </a:lnTo>
                  <a:lnTo>
                    <a:pt x="802703" y="574738"/>
                  </a:lnTo>
                  <a:lnTo>
                    <a:pt x="759802" y="597103"/>
                  </a:lnTo>
                  <a:lnTo>
                    <a:pt x="710450" y="605142"/>
                  </a:lnTo>
                  <a:lnTo>
                    <a:pt x="702792" y="605142"/>
                  </a:lnTo>
                  <a:lnTo>
                    <a:pt x="695807" y="604672"/>
                  </a:lnTo>
                  <a:lnTo>
                    <a:pt x="682739" y="602703"/>
                  </a:lnTo>
                  <a:lnTo>
                    <a:pt x="676681" y="607212"/>
                  </a:lnTo>
                  <a:lnTo>
                    <a:pt x="674814" y="620077"/>
                  </a:lnTo>
                  <a:lnTo>
                    <a:pt x="679297" y="626097"/>
                  </a:lnTo>
                  <a:lnTo>
                    <a:pt x="693559" y="628167"/>
                  </a:lnTo>
                  <a:lnTo>
                    <a:pt x="701675" y="628726"/>
                  </a:lnTo>
                  <a:lnTo>
                    <a:pt x="710450" y="628726"/>
                  </a:lnTo>
                  <a:lnTo>
                    <a:pt x="758177" y="622249"/>
                  </a:lnTo>
                  <a:lnTo>
                    <a:pt x="801077" y="603986"/>
                  </a:lnTo>
                  <a:lnTo>
                    <a:pt x="837450" y="575652"/>
                  </a:lnTo>
                  <a:lnTo>
                    <a:pt x="865543" y="539013"/>
                  </a:lnTo>
                  <a:lnTo>
                    <a:pt x="883666" y="495808"/>
                  </a:lnTo>
                  <a:lnTo>
                    <a:pt x="890079" y="447751"/>
                  </a:lnTo>
                  <a:close/>
                </a:path>
                <a:path w="1069975" h="843279">
                  <a:moveTo>
                    <a:pt x="1069721" y="471144"/>
                  </a:moveTo>
                  <a:lnTo>
                    <a:pt x="1067765" y="466255"/>
                  </a:lnTo>
                  <a:lnTo>
                    <a:pt x="1044168" y="450278"/>
                  </a:lnTo>
                  <a:lnTo>
                    <a:pt x="1044168" y="478663"/>
                  </a:lnTo>
                  <a:lnTo>
                    <a:pt x="1023467" y="572909"/>
                  </a:lnTo>
                  <a:lnTo>
                    <a:pt x="941565" y="586155"/>
                  </a:lnTo>
                  <a:lnTo>
                    <a:pt x="938961" y="587756"/>
                  </a:lnTo>
                  <a:lnTo>
                    <a:pt x="937183" y="590105"/>
                  </a:lnTo>
                  <a:lnTo>
                    <a:pt x="886917" y="654570"/>
                  </a:lnTo>
                  <a:lnTo>
                    <a:pt x="885139" y="656920"/>
                  </a:lnTo>
                  <a:lnTo>
                    <a:pt x="884212" y="659828"/>
                  </a:lnTo>
                  <a:lnTo>
                    <a:pt x="884491" y="662736"/>
                  </a:lnTo>
                  <a:lnTo>
                    <a:pt x="890828" y="743077"/>
                  </a:lnTo>
                  <a:lnTo>
                    <a:pt x="805027" y="785558"/>
                  </a:lnTo>
                  <a:lnTo>
                    <a:pt x="768438" y="752005"/>
                  </a:lnTo>
                  <a:lnTo>
                    <a:pt x="743839" y="729462"/>
                  </a:lnTo>
                  <a:lnTo>
                    <a:pt x="741857" y="728611"/>
                  </a:lnTo>
                  <a:lnTo>
                    <a:pt x="740752" y="728141"/>
                  </a:lnTo>
                  <a:lnTo>
                    <a:pt x="737958" y="728421"/>
                  </a:lnTo>
                  <a:lnTo>
                    <a:pt x="704100" y="728611"/>
                  </a:lnTo>
                  <a:lnTo>
                    <a:pt x="548436" y="456958"/>
                  </a:lnTo>
                  <a:lnTo>
                    <a:pt x="557860" y="456958"/>
                  </a:lnTo>
                  <a:lnTo>
                    <a:pt x="574979" y="453453"/>
                  </a:lnTo>
                  <a:lnTo>
                    <a:pt x="589013" y="443928"/>
                  </a:lnTo>
                  <a:lnTo>
                    <a:pt x="596036" y="433463"/>
                  </a:lnTo>
                  <a:lnTo>
                    <a:pt x="598487" y="429806"/>
                  </a:lnTo>
                  <a:lnTo>
                    <a:pt x="601967" y="412508"/>
                  </a:lnTo>
                  <a:lnTo>
                    <a:pt x="601967" y="375958"/>
                  </a:lnTo>
                  <a:lnTo>
                    <a:pt x="598487" y="358660"/>
                  </a:lnTo>
                  <a:lnTo>
                    <a:pt x="596036" y="355003"/>
                  </a:lnTo>
                  <a:lnTo>
                    <a:pt x="589013" y="344538"/>
                  </a:lnTo>
                  <a:lnTo>
                    <a:pt x="578561" y="337439"/>
                  </a:lnTo>
                  <a:lnTo>
                    <a:pt x="578561" y="375958"/>
                  </a:lnTo>
                  <a:lnTo>
                    <a:pt x="578561" y="412508"/>
                  </a:lnTo>
                  <a:lnTo>
                    <a:pt x="576922" y="420662"/>
                  </a:lnTo>
                  <a:lnTo>
                    <a:pt x="572477" y="427316"/>
                  </a:lnTo>
                  <a:lnTo>
                    <a:pt x="565886" y="431812"/>
                  </a:lnTo>
                  <a:lnTo>
                    <a:pt x="557860" y="433463"/>
                  </a:lnTo>
                  <a:lnTo>
                    <a:pt x="534911" y="433463"/>
                  </a:lnTo>
                  <a:lnTo>
                    <a:pt x="489953" y="355003"/>
                  </a:lnTo>
                  <a:lnTo>
                    <a:pt x="557860" y="355003"/>
                  </a:lnTo>
                  <a:lnTo>
                    <a:pt x="565886" y="356654"/>
                  </a:lnTo>
                  <a:lnTo>
                    <a:pt x="572477" y="361149"/>
                  </a:lnTo>
                  <a:lnTo>
                    <a:pt x="576922" y="367804"/>
                  </a:lnTo>
                  <a:lnTo>
                    <a:pt x="578561" y="375958"/>
                  </a:lnTo>
                  <a:lnTo>
                    <a:pt x="578561" y="337439"/>
                  </a:lnTo>
                  <a:lnTo>
                    <a:pt x="574979" y="335000"/>
                  </a:lnTo>
                  <a:lnTo>
                    <a:pt x="557860" y="331508"/>
                  </a:lnTo>
                  <a:lnTo>
                    <a:pt x="546379" y="331508"/>
                  </a:lnTo>
                  <a:lnTo>
                    <a:pt x="546379" y="221475"/>
                  </a:lnTo>
                  <a:lnTo>
                    <a:pt x="546125" y="218274"/>
                  </a:lnTo>
                  <a:lnTo>
                    <a:pt x="545909" y="214706"/>
                  </a:lnTo>
                  <a:lnTo>
                    <a:pt x="596074" y="189992"/>
                  </a:lnTo>
                  <a:lnTo>
                    <a:pt x="612508" y="181724"/>
                  </a:lnTo>
                  <a:lnTo>
                    <a:pt x="614565" y="179476"/>
                  </a:lnTo>
                  <a:lnTo>
                    <a:pt x="644499" y="101765"/>
                  </a:lnTo>
                  <a:lnTo>
                    <a:pt x="733577" y="101193"/>
                  </a:lnTo>
                  <a:lnTo>
                    <a:pt x="735634" y="101003"/>
                  </a:lnTo>
                  <a:lnTo>
                    <a:pt x="740194" y="101003"/>
                  </a:lnTo>
                  <a:lnTo>
                    <a:pt x="770140" y="175526"/>
                  </a:lnTo>
                  <a:lnTo>
                    <a:pt x="771258" y="178244"/>
                  </a:lnTo>
                  <a:lnTo>
                    <a:pt x="773315" y="180505"/>
                  </a:lnTo>
                  <a:lnTo>
                    <a:pt x="775919" y="181724"/>
                  </a:lnTo>
                  <a:lnTo>
                    <a:pt x="852309" y="217995"/>
                  </a:lnTo>
                  <a:lnTo>
                    <a:pt x="855383" y="218274"/>
                  </a:lnTo>
                  <a:lnTo>
                    <a:pt x="858189" y="217335"/>
                  </a:lnTo>
                  <a:lnTo>
                    <a:pt x="933907" y="193471"/>
                  </a:lnTo>
                  <a:lnTo>
                    <a:pt x="934199" y="193382"/>
                  </a:lnTo>
                  <a:lnTo>
                    <a:pt x="976668" y="246011"/>
                  </a:lnTo>
                  <a:lnTo>
                    <a:pt x="993609" y="267042"/>
                  </a:lnTo>
                  <a:lnTo>
                    <a:pt x="994549" y="268173"/>
                  </a:lnTo>
                  <a:lnTo>
                    <a:pt x="955090" y="338366"/>
                  </a:lnTo>
                  <a:lnTo>
                    <a:pt x="953693" y="340995"/>
                  </a:lnTo>
                  <a:lnTo>
                    <a:pt x="953325" y="344106"/>
                  </a:lnTo>
                  <a:lnTo>
                    <a:pt x="953973" y="346925"/>
                  </a:lnTo>
                  <a:lnTo>
                    <a:pt x="960031" y="371906"/>
                  </a:lnTo>
                  <a:lnTo>
                    <a:pt x="964171" y="389204"/>
                  </a:lnTo>
                  <a:lnTo>
                    <a:pt x="968311" y="406781"/>
                  </a:lnTo>
                  <a:lnTo>
                    <a:pt x="972820" y="426504"/>
                  </a:lnTo>
                  <a:lnTo>
                    <a:pt x="973556" y="429425"/>
                  </a:lnTo>
                  <a:lnTo>
                    <a:pt x="975245" y="431965"/>
                  </a:lnTo>
                  <a:lnTo>
                    <a:pt x="1044168" y="478663"/>
                  </a:lnTo>
                  <a:lnTo>
                    <a:pt x="1044168" y="450278"/>
                  </a:lnTo>
                  <a:lnTo>
                    <a:pt x="994638" y="416737"/>
                  </a:lnTo>
                  <a:lnTo>
                    <a:pt x="990434" y="398500"/>
                  </a:lnTo>
                  <a:lnTo>
                    <a:pt x="986536" y="381927"/>
                  </a:lnTo>
                  <a:lnTo>
                    <a:pt x="982586" y="365417"/>
                  </a:lnTo>
                  <a:lnTo>
                    <a:pt x="978230" y="347395"/>
                  </a:lnTo>
                  <a:lnTo>
                    <a:pt x="977760" y="345884"/>
                  </a:lnTo>
                  <a:lnTo>
                    <a:pt x="1018794" y="272783"/>
                  </a:lnTo>
                  <a:lnTo>
                    <a:pt x="1021130" y="268554"/>
                  </a:lnTo>
                  <a:lnTo>
                    <a:pt x="1020762" y="263385"/>
                  </a:lnTo>
                  <a:lnTo>
                    <a:pt x="1017778" y="259626"/>
                  </a:lnTo>
                  <a:lnTo>
                    <a:pt x="1010678" y="250888"/>
                  </a:lnTo>
                  <a:lnTo>
                    <a:pt x="984326" y="218097"/>
                  </a:lnTo>
                  <a:lnTo>
                    <a:pt x="964387" y="193382"/>
                  </a:lnTo>
                  <a:lnTo>
                    <a:pt x="947356" y="172326"/>
                  </a:lnTo>
                  <a:lnTo>
                    <a:pt x="944372" y="168567"/>
                  </a:lnTo>
                  <a:lnTo>
                    <a:pt x="939419" y="167068"/>
                  </a:lnTo>
                  <a:lnTo>
                    <a:pt x="903643" y="178346"/>
                  </a:lnTo>
                  <a:lnTo>
                    <a:pt x="855484" y="193471"/>
                  </a:lnTo>
                  <a:lnTo>
                    <a:pt x="823518" y="178371"/>
                  </a:lnTo>
                  <a:lnTo>
                    <a:pt x="790092" y="162458"/>
                  </a:lnTo>
                  <a:lnTo>
                    <a:pt x="765467" y="101003"/>
                  </a:lnTo>
                  <a:lnTo>
                    <a:pt x="758952" y="84747"/>
                  </a:lnTo>
                  <a:lnTo>
                    <a:pt x="757085" y="80340"/>
                  </a:lnTo>
                  <a:lnTo>
                    <a:pt x="752792" y="77419"/>
                  </a:lnTo>
                  <a:lnTo>
                    <a:pt x="737031" y="77419"/>
                  </a:lnTo>
                  <a:lnTo>
                    <a:pt x="732828" y="77609"/>
                  </a:lnTo>
                  <a:lnTo>
                    <a:pt x="636384" y="78270"/>
                  </a:lnTo>
                  <a:lnTo>
                    <a:pt x="631545" y="78359"/>
                  </a:lnTo>
                  <a:lnTo>
                    <a:pt x="627341" y="81280"/>
                  </a:lnTo>
                  <a:lnTo>
                    <a:pt x="625563" y="85788"/>
                  </a:lnTo>
                  <a:lnTo>
                    <a:pt x="595439" y="163969"/>
                  </a:lnTo>
                  <a:lnTo>
                    <a:pt x="566724" y="178346"/>
                  </a:lnTo>
                  <a:lnTo>
                    <a:pt x="542925" y="189992"/>
                  </a:lnTo>
                  <a:lnTo>
                    <a:pt x="527304" y="144614"/>
                  </a:lnTo>
                  <a:lnTo>
                    <a:pt x="523062" y="138417"/>
                  </a:lnTo>
                  <a:lnTo>
                    <a:pt x="523062" y="224955"/>
                  </a:lnTo>
                  <a:lnTo>
                    <a:pt x="523062" y="331508"/>
                  </a:lnTo>
                  <a:lnTo>
                    <a:pt x="476529" y="331508"/>
                  </a:lnTo>
                  <a:lnTo>
                    <a:pt x="446519" y="279171"/>
                  </a:lnTo>
                  <a:lnTo>
                    <a:pt x="427558" y="246100"/>
                  </a:lnTo>
                  <a:lnTo>
                    <a:pt x="423735" y="243840"/>
                  </a:lnTo>
                  <a:lnTo>
                    <a:pt x="415340" y="243840"/>
                  </a:lnTo>
                  <a:lnTo>
                    <a:pt x="411518" y="246100"/>
                  </a:lnTo>
                  <a:lnTo>
                    <a:pt x="409371" y="249669"/>
                  </a:lnTo>
                  <a:lnTo>
                    <a:pt x="362546" y="331508"/>
                  </a:lnTo>
                  <a:lnTo>
                    <a:pt x="349021" y="331508"/>
                  </a:lnTo>
                  <a:lnTo>
                    <a:pt x="349021" y="355003"/>
                  </a:lnTo>
                  <a:lnTo>
                    <a:pt x="304063" y="433463"/>
                  </a:lnTo>
                  <a:lnTo>
                    <a:pt x="44399" y="433463"/>
                  </a:lnTo>
                  <a:lnTo>
                    <a:pt x="36245" y="431812"/>
                  </a:lnTo>
                  <a:lnTo>
                    <a:pt x="29565" y="427316"/>
                  </a:lnTo>
                  <a:lnTo>
                    <a:pt x="25069" y="420662"/>
                  </a:lnTo>
                  <a:lnTo>
                    <a:pt x="23418" y="412508"/>
                  </a:lnTo>
                  <a:lnTo>
                    <a:pt x="23418" y="375958"/>
                  </a:lnTo>
                  <a:lnTo>
                    <a:pt x="349021" y="355003"/>
                  </a:lnTo>
                  <a:lnTo>
                    <a:pt x="349021" y="331508"/>
                  </a:lnTo>
                  <a:lnTo>
                    <a:pt x="79006" y="331508"/>
                  </a:lnTo>
                  <a:lnTo>
                    <a:pt x="79006" y="224955"/>
                  </a:lnTo>
                  <a:lnTo>
                    <a:pt x="86575" y="176987"/>
                  </a:lnTo>
                  <a:lnTo>
                    <a:pt x="107683" y="135204"/>
                  </a:lnTo>
                  <a:lnTo>
                    <a:pt x="139890" y="101993"/>
                  </a:lnTo>
                  <a:lnTo>
                    <a:pt x="180759" y="79794"/>
                  </a:lnTo>
                  <a:lnTo>
                    <a:pt x="227863" y="71031"/>
                  </a:lnTo>
                  <a:lnTo>
                    <a:pt x="227863" y="173075"/>
                  </a:lnTo>
                  <a:lnTo>
                    <a:pt x="233083" y="178346"/>
                  </a:lnTo>
                  <a:lnTo>
                    <a:pt x="246049" y="178346"/>
                  </a:lnTo>
                  <a:lnTo>
                    <a:pt x="251269" y="173075"/>
                  </a:lnTo>
                  <a:lnTo>
                    <a:pt x="251269" y="71031"/>
                  </a:lnTo>
                  <a:lnTo>
                    <a:pt x="251269" y="23482"/>
                  </a:lnTo>
                  <a:lnTo>
                    <a:pt x="350799" y="23482"/>
                  </a:lnTo>
                  <a:lnTo>
                    <a:pt x="350799" y="173075"/>
                  </a:lnTo>
                  <a:lnTo>
                    <a:pt x="356019" y="178346"/>
                  </a:lnTo>
                  <a:lnTo>
                    <a:pt x="368985" y="178346"/>
                  </a:lnTo>
                  <a:lnTo>
                    <a:pt x="374205" y="173075"/>
                  </a:lnTo>
                  <a:lnTo>
                    <a:pt x="374205" y="71031"/>
                  </a:lnTo>
                  <a:lnTo>
                    <a:pt x="421309" y="79794"/>
                  </a:lnTo>
                  <a:lnTo>
                    <a:pt x="462178" y="101993"/>
                  </a:lnTo>
                  <a:lnTo>
                    <a:pt x="494385" y="135204"/>
                  </a:lnTo>
                  <a:lnTo>
                    <a:pt x="515493" y="176987"/>
                  </a:lnTo>
                  <a:lnTo>
                    <a:pt x="523062" y="224955"/>
                  </a:lnTo>
                  <a:lnTo>
                    <a:pt x="523062" y="138417"/>
                  </a:lnTo>
                  <a:lnTo>
                    <a:pt x="500735" y="105778"/>
                  </a:lnTo>
                  <a:lnTo>
                    <a:pt x="465086" y="75399"/>
                  </a:lnTo>
                  <a:lnTo>
                    <a:pt x="422287" y="55359"/>
                  </a:lnTo>
                  <a:lnTo>
                    <a:pt x="374205" y="47536"/>
                  </a:lnTo>
                  <a:lnTo>
                    <a:pt x="374205" y="23482"/>
                  </a:lnTo>
                  <a:lnTo>
                    <a:pt x="374205" y="5257"/>
                  </a:lnTo>
                  <a:lnTo>
                    <a:pt x="368985" y="0"/>
                  </a:lnTo>
                  <a:lnTo>
                    <a:pt x="233083" y="0"/>
                  </a:lnTo>
                  <a:lnTo>
                    <a:pt x="227863" y="5257"/>
                  </a:lnTo>
                  <a:lnTo>
                    <a:pt x="227863" y="47536"/>
                  </a:lnTo>
                  <a:lnTo>
                    <a:pt x="182003" y="54648"/>
                  </a:lnTo>
                  <a:lnTo>
                    <a:pt x="140830" y="72923"/>
                  </a:lnTo>
                  <a:lnTo>
                    <a:pt x="105981" y="100723"/>
                  </a:lnTo>
                  <a:lnTo>
                    <a:pt x="79070" y="136423"/>
                  </a:lnTo>
                  <a:lnTo>
                    <a:pt x="61734" y="178371"/>
                  </a:lnTo>
                  <a:lnTo>
                    <a:pt x="55587" y="224955"/>
                  </a:lnTo>
                  <a:lnTo>
                    <a:pt x="55587" y="331508"/>
                  </a:lnTo>
                  <a:lnTo>
                    <a:pt x="44399" y="331508"/>
                  </a:lnTo>
                  <a:lnTo>
                    <a:pt x="27114" y="335000"/>
                  </a:lnTo>
                  <a:lnTo>
                    <a:pt x="13004" y="344538"/>
                  </a:lnTo>
                  <a:lnTo>
                    <a:pt x="3492" y="358660"/>
                  </a:lnTo>
                  <a:lnTo>
                    <a:pt x="0" y="375958"/>
                  </a:lnTo>
                  <a:lnTo>
                    <a:pt x="0" y="412508"/>
                  </a:lnTo>
                  <a:lnTo>
                    <a:pt x="3492" y="429806"/>
                  </a:lnTo>
                  <a:lnTo>
                    <a:pt x="13004" y="443928"/>
                  </a:lnTo>
                  <a:lnTo>
                    <a:pt x="27114" y="453453"/>
                  </a:lnTo>
                  <a:lnTo>
                    <a:pt x="44399" y="456958"/>
                  </a:lnTo>
                  <a:lnTo>
                    <a:pt x="290639" y="456958"/>
                  </a:lnTo>
                  <a:lnTo>
                    <a:pt x="77419" y="828967"/>
                  </a:lnTo>
                  <a:lnTo>
                    <a:pt x="77419" y="833475"/>
                  </a:lnTo>
                  <a:lnTo>
                    <a:pt x="81521" y="840803"/>
                  </a:lnTo>
                  <a:lnTo>
                    <a:pt x="85445" y="843064"/>
                  </a:lnTo>
                  <a:lnTo>
                    <a:pt x="753541" y="843064"/>
                  </a:lnTo>
                  <a:lnTo>
                    <a:pt x="757453" y="840803"/>
                  </a:lnTo>
                  <a:lnTo>
                    <a:pt x="759510" y="837145"/>
                  </a:lnTo>
                  <a:lnTo>
                    <a:pt x="761657" y="833475"/>
                  </a:lnTo>
                  <a:lnTo>
                    <a:pt x="761657" y="828967"/>
                  </a:lnTo>
                  <a:lnTo>
                    <a:pt x="759510" y="825398"/>
                  </a:lnTo>
                  <a:lnTo>
                    <a:pt x="756119" y="819480"/>
                  </a:lnTo>
                  <a:lnTo>
                    <a:pt x="729195" y="772477"/>
                  </a:lnTo>
                  <a:lnTo>
                    <a:pt x="729195" y="819480"/>
                  </a:lnTo>
                  <a:lnTo>
                    <a:pt x="109880" y="819480"/>
                  </a:lnTo>
                  <a:lnTo>
                    <a:pt x="331114" y="433463"/>
                  </a:lnTo>
                  <a:lnTo>
                    <a:pt x="376072" y="355003"/>
                  </a:lnTo>
                  <a:lnTo>
                    <a:pt x="419531" y="279171"/>
                  </a:lnTo>
                  <a:lnTo>
                    <a:pt x="729195" y="819480"/>
                  </a:lnTo>
                  <a:lnTo>
                    <a:pt x="729195" y="772477"/>
                  </a:lnTo>
                  <a:lnTo>
                    <a:pt x="717537" y="752106"/>
                  </a:lnTo>
                  <a:lnTo>
                    <a:pt x="727887" y="752106"/>
                  </a:lnTo>
                  <a:lnTo>
                    <a:pt x="733666" y="752005"/>
                  </a:lnTo>
                  <a:lnTo>
                    <a:pt x="797369" y="810463"/>
                  </a:lnTo>
                  <a:lnTo>
                    <a:pt x="800176" y="811491"/>
                  </a:lnTo>
                  <a:lnTo>
                    <a:pt x="804837" y="811491"/>
                  </a:lnTo>
                  <a:lnTo>
                    <a:pt x="806602" y="811022"/>
                  </a:lnTo>
                  <a:lnTo>
                    <a:pt x="808189" y="810272"/>
                  </a:lnTo>
                  <a:lnTo>
                    <a:pt x="858139" y="785558"/>
                  </a:lnTo>
                  <a:lnTo>
                    <a:pt x="912558" y="758583"/>
                  </a:lnTo>
                  <a:lnTo>
                    <a:pt x="915174" y="754075"/>
                  </a:lnTo>
                  <a:lnTo>
                    <a:pt x="914704" y="749287"/>
                  </a:lnTo>
                  <a:lnTo>
                    <a:pt x="908177" y="665467"/>
                  </a:lnTo>
                  <a:lnTo>
                    <a:pt x="930541" y="636892"/>
                  </a:lnTo>
                  <a:lnTo>
                    <a:pt x="952766" y="608241"/>
                  </a:lnTo>
                  <a:lnTo>
                    <a:pt x="1039787" y="594144"/>
                  </a:lnTo>
                  <a:lnTo>
                    <a:pt x="1043520" y="590575"/>
                  </a:lnTo>
                  <a:lnTo>
                    <a:pt x="1044460" y="586155"/>
                  </a:lnTo>
                  <a:lnTo>
                    <a:pt x="1068692" y="475932"/>
                  </a:lnTo>
                  <a:lnTo>
                    <a:pt x="1069721" y="47114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1498" y="9291014"/>
              <a:ext cx="73683" cy="7385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0290" y="8687277"/>
              <a:ext cx="73775" cy="7395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6203" y="9482518"/>
              <a:ext cx="74336" cy="7235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0221" y="9268614"/>
              <a:ext cx="70699" cy="7135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2368" y="8714163"/>
              <a:ext cx="69988" cy="70557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417238" y="2867144"/>
            <a:ext cx="1687830" cy="4452620"/>
          </a:xfrm>
          <a:prstGeom prst="rect">
            <a:avLst/>
          </a:prstGeom>
        </p:spPr>
        <p:txBody>
          <a:bodyPr wrap="square" lIns="0" tIns="163195" rIns="0" bIns="0" rtlCol="0" vert="vert270">
            <a:spAutoFit/>
          </a:bodyPr>
          <a:lstStyle/>
          <a:p>
            <a:pPr marL="12700" marR="5080" indent="783590">
              <a:lnSpc>
                <a:spcPts val="5780"/>
              </a:lnSpc>
              <a:spcBef>
                <a:spcPts val="1285"/>
              </a:spcBef>
            </a:pPr>
            <a:r>
              <a:rPr dirty="0" sz="6000" spc="-10" b="1">
                <a:solidFill>
                  <a:srgbClr val="FFFFFF"/>
                </a:solidFill>
                <a:latin typeface="Verdana"/>
                <a:cs typeface="Verdana"/>
              </a:rPr>
              <a:t>OTROS </a:t>
            </a:r>
            <a:r>
              <a:rPr dirty="0" sz="6000" spc="-370" b="1">
                <a:solidFill>
                  <a:srgbClr val="FFFFFF"/>
                </a:solidFill>
                <a:latin typeface="Verdana"/>
                <a:cs typeface="Verdana"/>
              </a:rPr>
              <a:t>SERVICIOS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8565408" y="198330"/>
            <a:ext cx="512445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65">
                <a:solidFill>
                  <a:srgbClr val="000000"/>
                </a:solidFill>
                <a:latin typeface="Verdana"/>
                <a:cs typeface="Verdana"/>
              </a:rPr>
              <a:t>Administración</a:t>
            </a:r>
            <a:r>
              <a:rPr dirty="0" sz="2600" spc="-16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00000"/>
                </a:solidFill>
                <a:latin typeface="Verdana"/>
                <a:cs typeface="Verdana"/>
              </a:rPr>
              <a:t>de</a:t>
            </a:r>
            <a:r>
              <a:rPr dirty="0" sz="2600" spc="-19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00000"/>
                </a:solidFill>
                <a:latin typeface="Verdana"/>
                <a:cs typeface="Verdana"/>
              </a:rPr>
              <a:t>proyectos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565408" y="565923"/>
            <a:ext cx="9561830" cy="946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57225">
              <a:lnSpc>
                <a:spcPct val="116500"/>
              </a:lnSpc>
              <a:spcBef>
                <a:spcPts val="100"/>
              </a:spcBef>
            </a:pPr>
            <a:r>
              <a:rPr dirty="0" sz="2200" spc="-70">
                <a:latin typeface="Trebuchet MS"/>
                <a:cs typeface="Trebuchet MS"/>
              </a:rPr>
              <a:t>Administración</a:t>
            </a:r>
            <a:r>
              <a:rPr dirty="0" sz="2200" spc="-225">
                <a:latin typeface="Trebuchet MS"/>
                <a:cs typeface="Trebuchet MS"/>
              </a:rPr>
              <a:t> </a:t>
            </a:r>
            <a:r>
              <a:rPr dirty="0" sz="2200" spc="-60">
                <a:latin typeface="Trebuchet MS"/>
                <a:cs typeface="Trebuchet MS"/>
              </a:rPr>
              <a:t>Profesional</a:t>
            </a:r>
            <a:r>
              <a:rPr dirty="0" sz="2200" spc="-220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de</a:t>
            </a:r>
            <a:r>
              <a:rPr dirty="0" sz="2200" spc="-220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Proyectos,</a:t>
            </a:r>
            <a:r>
              <a:rPr dirty="0" sz="2200" spc="-225">
                <a:latin typeface="Trebuchet MS"/>
                <a:cs typeface="Trebuchet MS"/>
              </a:rPr>
              <a:t> </a:t>
            </a:r>
            <a:r>
              <a:rPr dirty="0" sz="2200" spc="-30">
                <a:latin typeface="Trebuchet MS"/>
                <a:cs typeface="Trebuchet MS"/>
              </a:rPr>
              <a:t>enfocándonos</a:t>
            </a:r>
            <a:r>
              <a:rPr dirty="0" sz="2200" spc="-220">
                <a:latin typeface="Trebuchet MS"/>
                <a:cs typeface="Trebuchet MS"/>
              </a:rPr>
              <a:t> </a:t>
            </a:r>
            <a:r>
              <a:rPr dirty="0" sz="2200" spc="-75">
                <a:latin typeface="Trebuchet MS"/>
                <a:cs typeface="Trebuchet MS"/>
              </a:rPr>
              <a:t>a</a:t>
            </a:r>
            <a:r>
              <a:rPr dirty="0" sz="2200" spc="-220">
                <a:latin typeface="Trebuchet MS"/>
                <a:cs typeface="Trebuchet MS"/>
              </a:rPr>
              <a:t> </a:t>
            </a:r>
            <a:r>
              <a:rPr dirty="0" sz="2200" spc="-65">
                <a:latin typeface="Trebuchet MS"/>
                <a:cs typeface="Trebuchet MS"/>
              </a:rPr>
              <a:t>diseñar</a:t>
            </a:r>
            <a:r>
              <a:rPr dirty="0" sz="2200" spc="-225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soluciones </a:t>
            </a:r>
            <a:r>
              <a:rPr dirty="0" sz="2200" spc="-60">
                <a:latin typeface="Trebuchet MS"/>
                <a:cs typeface="Trebuchet MS"/>
              </a:rPr>
              <a:t>únicas</a:t>
            </a:r>
            <a:r>
              <a:rPr dirty="0" sz="2200" spc="-250">
                <a:latin typeface="Trebuchet MS"/>
                <a:cs typeface="Trebuchet MS"/>
              </a:rPr>
              <a:t> </a:t>
            </a:r>
            <a:r>
              <a:rPr dirty="0" sz="2200">
                <a:latin typeface="Trebuchet MS"/>
                <a:cs typeface="Trebuchet MS"/>
              </a:rPr>
              <a:t>según</a:t>
            </a:r>
            <a:r>
              <a:rPr dirty="0" sz="2200" spc="-250">
                <a:latin typeface="Trebuchet MS"/>
                <a:cs typeface="Trebuchet MS"/>
              </a:rPr>
              <a:t> </a:t>
            </a:r>
            <a:r>
              <a:rPr dirty="0" sz="2200" spc="-70">
                <a:latin typeface="Trebuchet MS"/>
                <a:cs typeface="Trebuchet MS"/>
              </a:rPr>
              <a:t>las</a:t>
            </a:r>
            <a:r>
              <a:rPr dirty="0" sz="2200" spc="-250">
                <a:latin typeface="Trebuchet MS"/>
                <a:cs typeface="Trebuchet MS"/>
              </a:rPr>
              <a:t> </a:t>
            </a:r>
            <a:r>
              <a:rPr dirty="0" sz="2200" spc="-65">
                <a:latin typeface="Trebuchet MS"/>
                <a:cs typeface="Trebuchet MS"/>
              </a:rPr>
              <a:t>necesidades</a:t>
            </a:r>
            <a:r>
              <a:rPr dirty="0" sz="2200" spc="-250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de</a:t>
            </a:r>
            <a:r>
              <a:rPr dirty="0" sz="2200" spc="-250">
                <a:latin typeface="Trebuchet MS"/>
                <a:cs typeface="Trebuchet MS"/>
              </a:rPr>
              <a:t> </a:t>
            </a:r>
            <a:r>
              <a:rPr dirty="0" sz="2200">
                <a:latin typeface="Trebuchet MS"/>
                <a:cs typeface="Trebuchet MS"/>
              </a:rPr>
              <a:t>su</a:t>
            </a:r>
            <a:r>
              <a:rPr dirty="0" sz="2200" spc="-250">
                <a:latin typeface="Trebuchet MS"/>
                <a:cs typeface="Trebuchet MS"/>
              </a:rPr>
              <a:t> </a:t>
            </a:r>
            <a:r>
              <a:rPr dirty="0" sz="2200" spc="-70">
                <a:latin typeface="Trebuchet MS"/>
                <a:cs typeface="Trebuchet MS"/>
              </a:rPr>
              <a:t>empresa</a:t>
            </a:r>
            <a:r>
              <a:rPr dirty="0" sz="2200" spc="-245">
                <a:latin typeface="Trebuchet MS"/>
                <a:cs typeface="Trebuchet MS"/>
              </a:rPr>
              <a:t> </a:t>
            </a:r>
            <a:r>
              <a:rPr dirty="0" sz="2200">
                <a:latin typeface="Trebuchet MS"/>
                <a:cs typeface="Trebuchet MS"/>
              </a:rPr>
              <a:t>y</a:t>
            </a:r>
            <a:r>
              <a:rPr dirty="0" sz="2200" spc="-250">
                <a:latin typeface="Trebuchet MS"/>
                <a:cs typeface="Trebuchet MS"/>
              </a:rPr>
              <a:t> </a:t>
            </a:r>
            <a:r>
              <a:rPr dirty="0" sz="2200">
                <a:latin typeface="Trebuchet MS"/>
                <a:cs typeface="Trebuchet MS"/>
              </a:rPr>
              <a:t>sus</a:t>
            </a:r>
            <a:r>
              <a:rPr dirty="0" sz="2200" spc="-250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proyectos.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22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</a:pPr>
            <a:r>
              <a:rPr dirty="0" sz="2600" spc="-35" b="1">
                <a:latin typeface="Verdana"/>
                <a:cs typeface="Verdana"/>
              </a:rPr>
              <a:t>Ingenierías</a:t>
            </a:r>
            <a:endParaRPr sz="2600">
              <a:latin typeface="Verdana"/>
              <a:cs typeface="Verdana"/>
            </a:endParaRPr>
          </a:p>
          <a:p>
            <a:pPr algn="just" marL="63500" marR="5080">
              <a:lnSpc>
                <a:spcPts val="3080"/>
              </a:lnSpc>
              <a:spcBef>
                <a:spcPts val="20"/>
              </a:spcBef>
            </a:pPr>
            <a:r>
              <a:rPr dirty="0" sz="2200" spc="50">
                <a:latin typeface="Tahoma"/>
                <a:cs typeface="Tahoma"/>
              </a:rPr>
              <a:t>Proporcionamos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10">
                <a:latin typeface="Tahoma"/>
                <a:cs typeface="Tahoma"/>
              </a:rPr>
              <a:t>servicios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-15">
                <a:latin typeface="Tahoma"/>
                <a:cs typeface="Tahoma"/>
              </a:rPr>
              <a:t>Ingeniería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20">
                <a:latin typeface="Tahoma"/>
                <a:cs typeface="Tahoma"/>
              </a:rPr>
              <a:t>multidisciplinaria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20">
                <a:latin typeface="Tahoma"/>
                <a:cs typeface="Tahoma"/>
              </a:rPr>
              <a:t>básica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-100">
                <a:latin typeface="Tahoma"/>
                <a:cs typeface="Tahoma"/>
              </a:rPr>
              <a:t>y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15">
                <a:latin typeface="Tahoma"/>
                <a:cs typeface="Tahoma"/>
              </a:rPr>
              <a:t>detalle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alta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-5">
                <a:latin typeface="Tahoma"/>
                <a:cs typeface="Tahoma"/>
              </a:rPr>
              <a:t>calidad,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5">
                <a:latin typeface="Tahoma"/>
                <a:cs typeface="Tahoma"/>
              </a:rPr>
              <a:t>así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60">
                <a:latin typeface="Tahoma"/>
                <a:cs typeface="Tahoma"/>
              </a:rPr>
              <a:t>como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30">
                <a:latin typeface="Tahoma"/>
                <a:cs typeface="Tahoma"/>
              </a:rPr>
              <a:t>administración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25">
                <a:latin typeface="Tahoma"/>
                <a:cs typeface="Tahoma"/>
              </a:rPr>
              <a:t>proyectos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-100">
                <a:latin typeface="Tahoma"/>
                <a:cs typeface="Tahoma"/>
              </a:rPr>
              <a:t>y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25">
                <a:latin typeface="Tahoma"/>
                <a:cs typeface="Tahoma"/>
              </a:rPr>
              <a:t>supervisión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obra</a:t>
            </a:r>
            <a:r>
              <a:rPr dirty="0" sz="2200" spc="5">
                <a:latin typeface="Tahoma"/>
                <a:cs typeface="Tahoma"/>
              </a:rPr>
              <a:t> </a:t>
            </a:r>
            <a:r>
              <a:rPr dirty="0" sz="2200" spc="45">
                <a:latin typeface="Tahoma"/>
                <a:cs typeface="Tahoma"/>
              </a:rPr>
              <a:t>en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10">
                <a:latin typeface="Tahoma"/>
                <a:cs typeface="Tahoma"/>
              </a:rPr>
              <a:t>las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-25">
                <a:latin typeface="Tahoma"/>
                <a:cs typeface="Tahoma"/>
              </a:rPr>
              <a:t>áreas: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-50">
                <a:latin typeface="Tahoma"/>
                <a:cs typeface="Tahoma"/>
              </a:rPr>
              <a:t>civil,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25">
                <a:latin typeface="Tahoma"/>
                <a:cs typeface="Tahoma"/>
              </a:rPr>
              <a:t>mecánica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-100">
                <a:latin typeface="Tahoma"/>
                <a:cs typeface="Tahoma"/>
              </a:rPr>
              <a:t>y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-5">
                <a:latin typeface="Tahoma"/>
                <a:cs typeface="Tahoma"/>
              </a:rPr>
              <a:t>eléctrica,</a:t>
            </a:r>
            <a:r>
              <a:rPr dirty="0" sz="2200" spc="-120">
                <a:latin typeface="Tahoma"/>
                <a:cs typeface="Tahoma"/>
              </a:rPr>
              <a:t> </a:t>
            </a:r>
            <a:r>
              <a:rPr dirty="0" sz="2200" spc="30">
                <a:latin typeface="Tahoma"/>
                <a:cs typeface="Tahoma"/>
              </a:rPr>
              <a:t>instrumentación</a:t>
            </a:r>
            <a:endParaRPr sz="2200">
              <a:latin typeface="Tahoma"/>
              <a:cs typeface="Tahoma"/>
            </a:endParaRPr>
          </a:p>
          <a:p>
            <a:pPr marL="38100" marR="937260">
              <a:lnSpc>
                <a:spcPct val="116799"/>
              </a:lnSpc>
              <a:spcBef>
                <a:spcPts val="1240"/>
              </a:spcBef>
            </a:pPr>
            <a:r>
              <a:rPr dirty="0" sz="2600" spc="-75" b="1">
                <a:latin typeface="Verdana"/>
                <a:cs typeface="Verdana"/>
              </a:rPr>
              <a:t>Diseño</a:t>
            </a:r>
            <a:r>
              <a:rPr dirty="0" sz="2600" spc="-150" b="1">
                <a:latin typeface="Verdana"/>
                <a:cs typeface="Verdana"/>
              </a:rPr>
              <a:t> </a:t>
            </a:r>
            <a:r>
              <a:rPr dirty="0" sz="2600" b="1">
                <a:latin typeface="Verdana"/>
                <a:cs typeface="Verdana"/>
              </a:rPr>
              <a:t>y</a:t>
            </a:r>
            <a:r>
              <a:rPr dirty="0" sz="2600" spc="-220" b="1">
                <a:latin typeface="Verdana"/>
                <a:cs typeface="Verdana"/>
              </a:rPr>
              <a:t> </a:t>
            </a:r>
            <a:r>
              <a:rPr dirty="0" sz="2600" spc="-65" b="1">
                <a:latin typeface="Verdana"/>
                <a:cs typeface="Verdana"/>
              </a:rPr>
              <a:t>fabricación</a:t>
            </a:r>
            <a:r>
              <a:rPr dirty="0" sz="2600" spc="-160" b="1">
                <a:latin typeface="Verdana"/>
                <a:cs typeface="Verdana"/>
              </a:rPr>
              <a:t> </a:t>
            </a:r>
            <a:r>
              <a:rPr dirty="0" sz="2600" b="1">
                <a:latin typeface="Verdana"/>
                <a:cs typeface="Verdana"/>
              </a:rPr>
              <a:t>de</a:t>
            </a:r>
            <a:r>
              <a:rPr dirty="0" sz="2600" spc="-180" b="1">
                <a:latin typeface="Verdana"/>
                <a:cs typeface="Verdana"/>
              </a:rPr>
              <a:t> </a:t>
            </a:r>
            <a:r>
              <a:rPr dirty="0" sz="2600" spc="-90" b="1">
                <a:latin typeface="Verdana"/>
                <a:cs typeface="Verdana"/>
              </a:rPr>
              <a:t>máquinas</a:t>
            </a:r>
            <a:r>
              <a:rPr dirty="0" sz="2600" spc="-135" b="1">
                <a:latin typeface="Verdana"/>
                <a:cs typeface="Verdana"/>
              </a:rPr>
              <a:t> </a:t>
            </a:r>
            <a:r>
              <a:rPr dirty="0" sz="2600" b="1">
                <a:latin typeface="Verdana"/>
                <a:cs typeface="Verdana"/>
              </a:rPr>
              <a:t>y</a:t>
            </a:r>
            <a:r>
              <a:rPr dirty="0" sz="2600" spc="-170" b="1">
                <a:latin typeface="Verdana"/>
                <a:cs typeface="Verdana"/>
              </a:rPr>
              <a:t> </a:t>
            </a:r>
            <a:r>
              <a:rPr dirty="0" sz="2600" spc="-25" b="1">
                <a:latin typeface="Verdana"/>
                <a:cs typeface="Verdana"/>
              </a:rPr>
              <a:t>mecanismos </a:t>
            </a:r>
            <a:r>
              <a:rPr dirty="0" sz="2200">
                <a:latin typeface="Tahoma"/>
                <a:cs typeface="Tahoma"/>
              </a:rPr>
              <a:t>Diseño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a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medida,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 spc="45">
                <a:latin typeface="Tahoma"/>
                <a:cs typeface="Tahoma"/>
              </a:rPr>
              <a:t>cumpliendo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las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especificaciones.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Trabajamos</a:t>
            </a:r>
            <a:r>
              <a:rPr dirty="0" sz="2200" spc="-25">
                <a:latin typeface="Tahoma"/>
                <a:cs typeface="Tahoma"/>
              </a:rPr>
              <a:t> </a:t>
            </a:r>
            <a:r>
              <a:rPr dirty="0" sz="2200" spc="-20">
                <a:latin typeface="Tahoma"/>
                <a:cs typeface="Tahoma"/>
              </a:rPr>
              <a:t>cada </a:t>
            </a:r>
            <a:r>
              <a:rPr dirty="0" sz="2200">
                <a:latin typeface="Tahoma"/>
                <a:cs typeface="Tahoma"/>
              </a:rPr>
              <a:t>proyecto</a:t>
            </a:r>
            <a:r>
              <a:rPr dirty="0" sz="2200" spc="15">
                <a:latin typeface="Tahoma"/>
                <a:cs typeface="Tahoma"/>
              </a:rPr>
              <a:t> </a:t>
            </a:r>
            <a:r>
              <a:rPr dirty="0" sz="2200" spc="45">
                <a:latin typeface="Tahoma"/>
                <a:cs typeface="Tahoma"/>
              </a:rPr>
              <a:t>adaptándonos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a</a:t>
            </a:r>
            <a:r>
              <a:rPr dirty="0" sz="2200" spc="1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las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necesidades</a:t>
            </a:r>
            <a:r>
              <a:rPr dirty="0" sz="2200" spc="1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concretas.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Los</a:t>
            </a:r>
            <a:r>
              <a:rPr dirty="0" sz="2200" spc="1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costos </a:t>
            </a:r>
            <a:r>
              <a:rPr dirty="0" sz="2200">
                <a:latin typeface="Tahoma"/>
                <a:cs typeface="Tahoma"/>
              </a:rPr>
              <a:t>competitivos</a:t>
            </a:r>
            <a:r>
              <a:rPr dirty="0" sz="2200" spc="75">
                <a:latin typeface="Tahoma"/>
                <a:cs typeface="Tahoma"/>
              </a:rPr>
              <a:t> </a:t>
            </a:r>
            <a:r>
              <a:rPr dirty="0" sz="2200" spc="-100">
                <a:latin typeface="Tahoma"/>
                <a:cs typeface="Tahoma"/>
              </a:rPr>
              <a:t>y</a:t>
            </a:r>
            <a:r>
              <a:rPr dirty="0" sz="2200" spc="7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resultados</a:t>
            </a:r>
            <a:r>
              <a:rPr dirty="0" sz="2200" spc="7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altamente</a:t>
            </a:r>
            <a:r>
              <a:rPr dirty="0" sz="2200" spc="7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satisfactorios</a:t>
            </a:r>
            <a:r>
              <a:rPr dirty="0" sz="2200" spc="75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son</a:t>
            </a:r>
            <a:r>
              <a:rPr dirty="0" sz="2200" spc="7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nuestro</a:t>
            </a:r>
            <a:r>
              <a:rPr dirty="0" sz="2200" spc="7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sello.</a:t>
            </a:r>
            <a:endParaRPr sz="22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1400"/>
              </a:spcBef>
            </a:pPr>
            <a:r>
              <a:rPr dirty="0" sz="2600" spc="-105" b="1">
                <a:latin typeface="Verdana"/>
                <a:cs typeface="Verdana"/>
              </a:rPr>
              <a:t>Suministro,</a:t>
            </a:r>
            <a:r>
              <a:rPr dirty="0" sz="2600" spc="-135" b="1">
                <a:latin typeface="Verdana"/>
                <a:cs typeface="Verdana"/>
              </a:rPr>
              <a:t> </a:t>
            </a:r>
            <a:r>
              <a:rPr dirty="0" sz="2600" spc="-120" b="1">
                <a:latin typeface="Verdana"/>
                <a:cs typeface="Verdana"/>
              </a:rPr>
              <a:t>Instalación</a:t>
            </a:r>
            <a:r>
              <a:rPr dirty="0" sz="2600" spc="-135" b="1">
                <a:latin typeface="Verdana"/>
                <a:cs typeface="Verdana"/>
              </a:rPr>
              <a:t> </a:t>
            </a:r>
            <a:r>
              <a:rPr dirty="0" sz="2600" b="1">
                <a:latin typeface="Verdana"/>
                <a:cs typeface="Verdana"/>
              </a:rPr>
              <a:t>y</a:t>
            </a:r>
            <a:r>
              <a:rPr dirty="0" sz="2600" spc="-185" b="1">
                <a:latin typeface="Verdana"/>
                <a:cs typeface="Verdana"/>
              </a:rPr>
              <a:t> </a:t>
            </a:r>
            <a:r>
              <a:rPr dirty="0" sz="2600" spc="-65" b="1">
                <a:latin typeface="Verdana"/>
                <a:cs typeface="Verdana"/>
              </a:rPr>
              <a:t>Mantenimiento</a:t>
            </a:r>
            <a:r>
              <a:rPr dirty="0" sz="2600" spc="-155" b="1">
                <a:latin typeface="Verdana"/>
                <a:cs typeface="Verdana"/>
              </a:rPr>
              <a:t> </a:t>
            </a:r>
            <a:r>
              <a:rPr dirty="0" sz="2600" spc="-10" b="1">
                <a:latin typeface="Verdana"/>
                <a:cs typeface="Verdana"/>
              </a:rPr>
              <a:t>Industrial</a:t>
            </a:r>
            <a:endParaRPr sz="2600">
              <a:latin typeface="Verdana"/>
              <a:cs typeface="Verdana"/>
            </a:endParaRPr>
          </a:p>
          <a:p>
            <a:pPr marL="154940" indent="-133350">
              <a:lnSpc>
                <a:spcPct val="100000"/>
              </a:lnSpc>
              <a:spcBef>
                <a:spcPts val="280"/>
              </a:spcBef>
              <a:buSzPct val="95454"/>
              <a:buChar char="•"/>
              <a:tabLst>
                <a:tab pos="154940" algn="l"/>
              </a:tabLst>
            </a:pPr>
            <a:r>
              <a:rPr dirty="0" sz="2200" spc="50">
                <a:latin typeface="Tahoma"/>
                <a:cs typeface="Tahoma"/>
              </a:rPr>
              <a:t>Mecánico</a:t>
            </a:r>
            <a:r>
              <a:rPr dirty="0" sz="2200" spc="-15">
                <a:latin typeface="Tahoma"/>
                <a:cs typeface="Tahoma"/>
              </a:rPr>
              <a:t> </a:t>
            </a:r>
            <a:r>
              <a:rPr dirty="0" sz="2200" spc="-20">
                <a:latin typeface="Tahoma"/>
                <a:cs typeface="Tahoma"/>
              </a:rPr>
              <a:t>(Sistemas</a:t>
            </a:r>
            <a:r>
              <a:rPr dirty="0" sz="2200" spc="-1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1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transmisión</a:t>
            </a:r>
            <a:r>
              <a:rPr dirty="0" sz="2200" spc="-1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1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potencia,</a:t>
            </a:r>
            <a:r>
              <a:rPr dirty="0" sz="2200" spc="-1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rodamientos,</a:t>
            </a:r>
            <a:r>
              <a:rPr dirty="0" sz="2200" spc="-10">
                <a:latin typeface="Tahoma"/>
                <a:cs typeface="Tahoma"/>
              </a:rPr>
              <a:t> bombas)</a:t>
            </a:r>
            <a:endParaRPr sz="2200">
              <a:latin typeface="Tahoma"/>
              <a:cs typeface="Tahoma"/>
            </a:endParaRPr>
          </a:p>
          <a:p>
            <a:pPr marL="154940" indent="-133350">
              <a:lnSpc>
                <a:spcPct val="100000"/>
              </a:lnSpc>
              <a:spcBef>
                <a:spcPts val="434"/>
              </a:spcBef>
              <a:buSzPct val="95454"/>
              <a:buChar char="•"/>
              <a:tabLst>
                <a:tab pos="154940" algn="l"/>
              </a:tabLst>
            </a:pPr>
            <a:r>
              <a:rPr dirty="0" sz="2200">
                <a:latin typeface="Tahoma"/>
                <a:cs typeface="Tahoma"/>
              </a:rPr>
              <a:t>Térmica</a:t>
            </a:r>
            <a:r>
              <a:rPr dirty="0" sz="2200" spc="-10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(Intercambiadores</a:t>
            </a:r>
            <a:r>
              <a:rPr dirty="0" sz="2200" spc="-95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-9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calor,</a:t>
            </a:r>
            <a:r>
              <a:rPr dirty="0" sz="2200" spc="-9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HVAC)</a:t>
            </a:r>
            <a:endParaRPr sz="220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1420"/>
              </a:spcBef>
            </a:pPr>
            <a:r>
              <a:rPr dirty="0" sz="2600" spc="-40" b="1">
                <a:latin typeface="Verdana"/>
                <a:cs typeface="Verdana"/>
              </a:rPr>
              <a:t>Maquila</a:t>
            </a:r>
            <a:r>
              <a:rPr dirty="0" sz="2600" spc="-150" b="1">
                <a:latin typeface="Verdana"/>
                <a:cs typeface="Verdana"/>
              </a:rPr>
              <a:t> </a:t>
            </a:r>
            <a:r>
              <a:rPr dirty="0" sz="2600" b="1">
                <a:latin typeface="Verdana"/>
                <a:cs typeface="Verdana"/>
              </a:rPr>
              <a:t>de</a:t>
            </a:r>
            <a:r>
              <a:rPr dirty="0" sz="2600" spc="-145" b="1">
                <a:latin typeface="Verdana"/>
                <a:cs typeface="Verdana"/>
              </a:rPr>
              <a:t> </a:t>
            </a:r>
            <a:r>
              <a:rPr dirty="0" sz="2600" spc="-20" b="1">
                <a:latin typeface="Verdana"/>
                <a:cs typeface="Verdana"/>
              </a:rPr>
              <a:t>acero</a:t>
            </a:r>
            <a:endParaRPr sz="2600">
              <a:latin typeface="Verdana"/>
              <a:cs typeface="Verdana"/>
            </a:endParaRPr>
          </a:p>
          <a:p>
            <a:pPr marL="63500" marR="1054735" indent="-29209">
              <a:lnSpc>
                <a:spcPct val="116500"/>
              </a:lnSpc>
              <a:spcBef>
                <a:spcPts val="1225"/>
              </a:spcBef>
              <a:buSzPct val="95454"/>
              <a:buChar char="•"/>
              <a:tabLst>
                <a:tab pos="167640" algn="l"/>
              </a:tabLst>
            </a:pPr>
            <a:r>
              <a:rPr dirty="0" sz="2200">
                <a:latin typeface="Tahoma"/>
                <a:cs typeface="Tahoma"/>
              </a:rPr>
              <a:t>	</a:t>
            </a:r>
            <a:r>
              <a:rPr dirty="0" sz="2200">
                <a:latin typeface="Tahoma"/>
                <a:cs typeface="Tahoma"/>
              </a:rPr>
              <a:t>Maquilas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Acero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 spc="-200">
                <a:latin typeface="Tahoma"/>
                <a:cs typeface="Tahoma"/>
              </a:rPr>
              <a:t>,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cortes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con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Laser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Plasma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 spc="-200">
                <a:latin typeface="Tahoma"/>
                <a:cs typeface="Tahoma"/>
              </a:rPr>
              <a:t>,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Soldadura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 spc="-200">
                <a:latin typeface="Tahoma"/>
                <a:cs typeface="Tahoma"/>
              </a:rPr>
              <a:t>,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Dobles</a:t>
            </a:r>
            <a:r>
              <a:rPr dirty="0" sz="2200" spc="20">
                <a:latin typeface="Tahoma"/>
                <a:cs typeface="Tahoma"/>
              </a:rPr>
              <a:t> </a:t>
            </a:r>
            <a:r>
              <a:rPr dirty="0" sz="2200" spc="-50">
                <a:latin typeface="Tahoma"/>
                <a:cs typeface="Tahoma"/>
              </a:rPr>
              <a:t>y </a:t>
            </a:r>
            <a:r>
              <a:rPr dirty="0" sz="2200" spc="-10">
                <a:latin typeface="Tahoma"/>
                <a:cs typeface="Tahoma"/>
              </a:rPr>
              <a:t>Pailería</a:t>
            </a:r>
            <a:endParaRPr sz="2200">
              <a:latin typeface="Tahoma"/>
              <a:cs typeface="Tahoma"/>
            </a:endParaRPr>
          </a:p>
          <a:p>
            <a:pPr marL="72390">
              <a:lnSpc>
                <a:spcPct val="100000"/>
              </a:lnSpc>
              <a:spcBef>
                <a:spcPts val="2495"/>
              </a:spcBef>
            </a:pPr>
            <a:r>
              <a:rPr dirty="0" sz="2600" spc="-45" b="1">
                <a:latin typeface="Verdana"/>
                <a:cs typeface="Verdana"/>
              </a:rPr>
              <a:t>Obra</a:t>
            </a:r>
            <a:r>
              <a:rPr dirty="0" sz="2600" spc="-160" b="1">
                <a:latin typeface="Verdana"/>
                <a:cs typeface="Verdana"/>
              </a:rPr>
              <a:t> </a:t>
            </a:r>
            <a:r>
              <a:rPr dirty="0" sz="2600" spc="-20" b="1">
                <a:latin typeface="Verdana"/>
                <a:cs typeface="Verdana"/>
              </a:rPr>
              <a:t>civil</a:t>
            </a:r>
            <a:endParaRPr sz="2600">
              <a:latin typeface="Verdana"/>
              <a:cs typeface="Verdana"/>
            </a:endParaRPr>
          </a:p>
          <a:p>
            <a:pPr marL="72390" marR="1075690" indent="176530">
              <a:lnSpc>
                <a:spcPct val="116500"/>
              </a:lnSpc>
              <a:spcBef>
                <a:spcPts val="1225"/>
              </a:spcBef>
              <a:buSzPct val="95454"/>
              <a:buChar char="•"/>
              <a:tabLst>
                <a:tab pos="248920" algn="l"/>
              </a:tabLst>
            </a:pPr>
            <a:r>
              <a:rPr dirty="0" sz="2200">
                <a:latin typeface="Tahoma"/>
                <a:cs typeface="Tahoma"/>
              </a:rPr>
              <a:t>Asesoría</a:t>
            </a:r>
            <a:r>
              <a:rPr dirty="0" sz="2200" spc="-1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Técnica</a:t>
            </a:r>
            <a:r>
              <a:rPr dirty="0" sz="2200" spc="-5">
                <a:latin typeface="Tahoma"/>
                <a:cs typeface="Tahoma"/>
              </a:rPr>
              <a:t> </a:t>
            </a:r>
            <a:r>
              <a:rPr dirty="0" sz="2200" spc="-180">
                <a:latin typeface="Tahoma"/>
                <a:cs typeface="Tahoma"/>
              </a:rPr>
              <a:t>•</a:t>
            </a:r>
            <a:r>
              <a:rPr dirty="0" sz="2200" spc="-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Proyectos</a:t>
            </a:r>
            <a:r>
              <a:rPr dirty="0" sz="2200" spc="-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Arquitectónicos</a:t>
            </a:r>
            <a:r>
              <a:rPr dirty="0" sz="2200" spc="-5">
                <a:latin typeface="Tahoma"/>
                <a:cs typeface="Tahoma"/>
              </a:rPr>
              <a:t> </a:t>
            </a:r>
            <a:r>
              <a:rPr dirty="0" sz="2200" spc="-180">
                <a:latin typeface="Tahoma"/>
                <a:cs typeface="Tahoma"/>
              </a:rPr>
              <a:t>•</a:t>
            </a:r>
            <a:r>
              <a:rPr dirty="0" sz="2200" spc="-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Ingeniería</a:t>
            </a:r>
            <a:r>
              <a:rPr dirty="0" sz="2200" spc="-5">
                <a:latin typeface="Tahoma"/>
                <a:cs typeface="Tahoma"/>
              </a:rPr>
              <a:t> </a:t>
            </a:r>
            <a:r>
              <a:rPr dirty="0" sz="2200" spc="-100">
                <a:latin typeface="Tahoma"/>
                <a:cs typeface="Tahoma"/>
              </a:rPr>
              <a:t>y</a:t>
            </a:r>
            <a:r>
              <a:rPr dirty="0" sz="2200" spc="-5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cálculo </a:t>
            </a:r>
            <a:r>
              <a:rPr dirty="0" sz="2200">
                <a:latin typeface="Tahoma"/>
                <a:cs typeface="Tahoma"/>
              </a:rPr>
              <a:t>estructural</a:t>
            </a:r>
            <a:r>
              <a:rPr dirty="0" sz="2200" spc="35">
                <a:latin typeface="Tahoma"/>
                <a:cs typeface="Tahoma"/>
              </a:rPr>
              <a:t> </a:t>
            </a:r>
            <a:r>
              <a:rPr dirty="0" sz="2200" spc="-180">
                <a:latin typeface="Tahoma"/>
                <a:cs typeface="Tahoma"/>
              </a:rPr>
              <a:t>•</a:t>
            </a:r>
            <a:r>
              <a:rPr dirty="0" sz="2200" spc="4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Construcción</a:t>
            </a:r>
            <a:r>
              <a:rPr dirty="0" sz="2200" spc="4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de</a:t>
            </a:r>
            <a:r>
              <a:rPr dirty="0" sz="2200" spc="4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estructuras</a:t>
            </a:r>
            <a:r>
              <a:rPr dirty="0" sz="2200" spc="40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metálicas</a:t>
            </a:r>
            <a:r>
              <a:rPr dirty="0" sz="2200" spc="40">
                <a:latin typeface="Tahoma"/>
                <a:cs typeface="Tahoma"/>
              </a:rPr>
              <a:t> </a:t>
            </a:r>
            <a:r>
              <a:rPr dirty="0" sz="2200" spc="-100">
                <a:latin typeface="Tahoma"/>
                <a:cs typeface="Tahoma"/>
              </a:rPr>
              <a:t>y</a:t>
            </a:r>
            <a:r>
              <a:rPr dirty="0" sz="2200" spc="40">
                <a:latin typeface="Tahoma"/>
                <a:cs typeface="Tahoma"/>
              </a:rPr>
              <a:t> </a:t>
            </a:r>
            <a:r>
              <a:rPr dirty="0" sz="2200" spc="55">
                <a:latin typeface="Tahoma"/>
                <a:cs typeface="Tahoma"/>
              </a:rPr>
              <a:t>obra</a:t>
            </a:r>
            <a:r>
              <a:rPr dirty="0" sz="2200" spc="40">
                <a:latin typeface="Tahoma"/>
                <a:cs typeface="Tahoma"/>
              </a:rPr>
              <a:t> </a:t>
            </a:r>
            <a:r>
              <a:rPr dirty="0" sz="2200" spc="-10">
                <a:latin typeface="Tahoma"/>
                <a:cs typeface="Tahoma"/>
              </a:rPr>
              <a:t>civil</a:t>
            </a:r>
            <a:endParaRPr sz="2200">
              <a:latin typeface="Tahoma"/>
              <a:cs typeface="Tahoma"/>
            </a:endParaRPr>
          </a:p>
          <a:p>
            <a:pPr marL="248920" indent="-176530">
              <a:lnSpc>
                <a:spcPct val="100000"/>
              </a:lnSpc>
              <a:spcBef>
                <a:spcPts val="434"/>
              </a:spcBef>
              <a:buSzPct val="95454"/>
              <a:buChar char="•"/>
              <a:tabLst>
                <a:tab pos="248920" algn="l"/>
              </a:tabLst>
            </a:pPr>
            <a:r>
              <a:rPr dirty="0" sz="2200">
                <a:latin typeface="Tahoma"/>
                <a:cs typeface="Tahoma"/>
              </a:rPr>
              <a:t>Instalaciones</a:t>
            </a:r>
            <a:r>
              <a:rPr dirty="0" sz="2200" spc="1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Hidráulicas</a:t>
            </a:r>
            <a:r>
              <a:rPr dirty="0" sz="2200" spc="15">
                <a:latin typeface="Tahoma"/>
                <a:cs typeface="Tahoma"/>
              </a:rPr>
              <a:t> </a:t>
            </a:r>
            <a:r>
              <a:rPr dirty="0" sz="2200" spc="-100">
                <a:latin typeface="Tahoma"/>
                <a:cs typeface="Tahoma"/>
              </a:rPr>
              <a:t>y</a:t>
            </a:r>
            <a:r>
              <a:rPr dirty="0" sz="2200" spc="1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Sanitarias</a:t>
            </a:r>
            <a:r>
              <a:rPr dirty="0" sz="2200" spc="15">
                <a:latin typeface="Tahoma"/>
                <a:cs typeface="Tahoma"/>
              </a:rPr>
              <a:t> </a:t>
            </a:r>
            <a:r>
              <a:rPr dirty="0" sz="2200" spc="-180">
                <a:latin typeface="Tahoma"/>
                <a:cs typeface="Tahoma"/>
              </a:rPr>
              <a:t>•</a:t>
            </a:r>
            <a:r>
              <a:rPr dirty="0" sz="2200" spc="15">
                <a:latin typeface="Tahoma"/>
                <a:cs typeface="Tahoma"/>
              </a:rPr>
              <a:t> </a:t>
            </a:r>
            <a:r>
              <a:rPr dirty="0" sz="2200">
                <a:latin typeface="Tahoma"/>
                <a:cs typeface="Tahoma"/>
              </a:rPr>
              <a:t>Herrerías</a:t>
            </a:r>
            <a:r>
              <a:rPr dirty="0" sz="2200" spc="15">
                <a:latin typeface="Tahoma"/>
                <a:cs typeface="Tahoma"/>
              </a:rPr>
              <a:t> </a:t>
            </a:r>
            <a:r>
              <a:rPr dirty="0" sz="2200" spc="-50">
                <a:latin typeface="Tahoma"/>
                <a:cs typeface="Tahoma"/>
              </a:rPr>
              <a:t>•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345332" y="0"/>
            <a:ext cx="13870940" cy="10287000"/>
            <a:chOff x="3345332" y="0"/>
            <a:chExt cx="1387094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5332" y="45658"/>
              <a:ext cx="7010399" cy="525779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8090" y="0"/>
              <a:ext cx="7134209" cy="53149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9081" y="5301355"/>
              <a:ext cx="13867058" cy="4985643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40599" y="1366128"/>
            <a:ext cx="2008505" cy="77978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6175"/>
              </a:lnSpc>
            </a:pPr>
            <a:r>
              <a:rPr dirty="0" sz="5200" spc="-215" b="1">
                <a:solidFill>
                  <a:srgbClr val="FFFFFF"/>
                </a:solidFill>
                <a:latin typeface="Verdana"/>
                <a:cs typeface="Verdana"/>
              </a:rPr>
              <a:t>MAQUINA</a:t>
            </a:r>
            <a:r>
              <a:rPr dirty="0" sz="5200" spc="-2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5200" spc="-10" b="1">
                <a:solidFill>
                  <a:srgbClr val="FFFFFF"/>
                </a:solidFill>
                <a:latin typeface="Verdana"/>
                <a:cs typeface="Verdana"/>
              </a:rPr>
              <a:t>LASER</a:t>
            </a:r>
            <a:endParaRPr sz="5200">
              <a:latin typeface="Verdana"/>
              <a:cs typeface="Verdana"/>
            </a:endParaRPr>
          </a:p>
          <a:p>
            <a:pPr algn="ctr" marL="12700" marR="5080">
              <a:lnSpc>
                <a:spcPct val="79500"/>
              </a:lnSpc>
              <a:spcBef>
                <a:spcPts val="3070"/>
              </a:spcBef>
            </a:pPr>
            <a:r>
              <a:rPr dirty="0" sz="3300" spc="-30" b="1">
                <a:solidFill>
                  <a:srgbClr val="FFFFFF"/>
                </a:solidFill>
                <a:latin typeface="Verdana"/>
                <a:cs typeface="Verdana"/>
              </a:rPr>
              <a:t>PLACAS</a:t>
            </a:r>
            <a:r>
              <a:rPr dirty="0" sz="3300" spc="-25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400" b="1">
                <a:solidFill>
                  <a:srgbClr val="FFFFFF"/>
                </a:solidFill>
                <a:latin typeface="Verdana"/>
                <a:cs typeface="Verdana"/>
              </a:rPr>
              <a:t>5X10</a:t>
            </a:r>
            <a:r>
              <a:rPr dirty="0" sz="3300" spc="-1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50" b="1">
                <a:solidFill>
                  <a:srgbClr val="FFFFFF"/>
                </a:solidFill>
                <a:latin typeface="Verdana"/>
                <a:cs typeface="Verdana"/>
              </a:rPr>
              <a:t>PIES</a:t>
            </a:r>
            <a:r>
              <a:rPr dirty="0" sz="3300" spc="-1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70" b="1">
                <a:solidFill>
                  <a:srgbClr val="FFFFFF"/>
                </a:solidFill>
                <a:latin typeface="Verdana"/>
                <a:cs typeface="Verdana"/>
              </a:rPr>
              <a:t>ESPESOR </a:t>
            </a:r>
            <a:r>
              <a:rPr dirty="0" sz="3300" spc="-90" b="1">
                <a:solidFill>
                  <a:srgbClr val="FFFFFF"/>
                </a:solidFill>
                <a:latin typeface="Verdana"/>
                <a:cs typeface="Verdana"/>
              </a:rPr>
              <a:t>HASTA</a:t>
            </a:r>
            <a:r>
              <a:rPr dirty="0" sz="3300" spc="-1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445" b="1">
                <a:solidFill>
                  <a:srgbClr val="FFFFFF"/>
                </a:solidFill>
                <a:latin typeface="Verdana"/>
                <a:cs typeface="Verdana"/>
              </a:rPr>
              <a:t>3/4</a:t>
            </a:r>
            <a:r>
              <a:rPr dirty="0" sz="3300" spc="-1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2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Verdana"/>
                <a:cs typeface="Verdana"/>
              </a:rPr>
              <a:t>PULGADAS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DANIELA SANCHEZ</dc:creator>
  <cp:keywords>DAFtf-yUI3M,BAEbfSwlMUg</cp:keywords>
  <dc:title>DIMAPSA PRESENTACIÓN </dc:title>
  <dcterms:created xsi:type="dcterms:W3CDTF">2023-11-30T18:50:57Z</dcterms:created>
  <dcterms:modified xsi:type="dcterms:W3CDTF">2023-11-30T18:50:57Z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2023-10-09T00:00:00Z</vt:filetime>
  </property>
  <property fmtid="{D5CDD505-2E9C-101B-9397-08002B2CF9AE}" pid="3" name="Creator">
    <vt:lpwstr>Canva</vt:lpwstr>
  </property>
  <property fmtid="{D5CDD505-2E9C-101B-9397-08002B2CF9AE}" pid="4" name="LastSaved">
    <vt:filetime>2023-11-30T00:00:00Z</vt:filetime>
  </property>
  <property fmtid="{D5CDD505-2E9C-101B-9397-08002B2CF9AE}" pid="5" name="Producer">
    <vt:lpwstr>iLovePDF</vt:lpwstr>
  </property>
</Properties>
</file>